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259" r:id="rId6"/>
    <p:sldId id="261" r:id="rId7"/>
    <p:sldId id="273" r:id="rId8"/>
    <p:sldId id="308" r:id="rId9"/>
    <p:sldId id="274" r:id="rId10"/>
    <p:sldId id="269" r:id="rId11"/>
    <p:sldId id="312" r:id="rId12"/>
    <p:sldId id="285" r:id="rId13"/>
    <p:sldId id="287" r:id="rId14"/>
    <p:sldId id="309" r:id="rId15"/>
    <p:sldId id="270" r:id="rId16"/>
    <p:sldId id="271" r:id="rId17"/>
    <p:sldId id="272" r:id="rId18"/>
    <p:sldId id="314" r:id="rId19"/>
    <p:sldId id="311" r:id="rId20"/>
    <p:sldId id="282" r:id="rId21"/>
    <p:sldId id="283" r:id="rId22"/>
    <p:sldId id="290" r:id="rId23"/>
    <p:sldId id="286" r:id="rId24"/>
    <p:sldId id="293" r:id="rId25"/>
    <p:sldId id="294" r:id="rId26"/>
    <p:sldId id="316" r:id="rId27"/>
    <p:sldId id="304" r:id="rId28"/>
    <p:sldId id="295" r:id="rId29"/>
    <p:sldId id="296" r:id="rId30"/>
    <p:sldId id="315" r:id="rId31"/>
    <p:sldId id="317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4949F26-5B04-3A18-14B0-A0E6EEA1F56F}" v="37" dt="2021-03-03T07:46:05.099"/>
    <p1510:client id="{99B33E71-21BC-4C43-9BED-909761084841}" v="194" dt="2020-05-15T11:26:40.392"/>
    <p1510:client id="{9EC087CC-C693-AE85-0702-A3324E7D2900}" v="417" dt="2020-09-01T08:46:03.501"/>
    <p1510:client id="{B2854888-7A17-C314-F488-A887D458C312}" v="110" dt="2020-05-22T09:41:28.84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778" autoAdjust="0"/>
    <p:restoredTop sz="94660"/>
  </p:normalViewPr>
  <p:slideViewPr>
    <p:cSldViewPr snapToGrid="0">
      <p:cViewPr varScale="1">
        <p:scale>
          <a:sx n="69" d="100"/>
          <a:sy n="69" d="100"/>
        </p:scale>
        <p:origin x="532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presProps" Target="presProps.xml"/><Relationship Id="rId38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heme" Target="theme/theme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ebecca Duffus" userId="ceb63b13-e642-4fbc-8677-04b64999fd0f" providerId="ADAL" clId="{C853C2E9-3EA9-4AEC-A3F7-3D4713D00D0F}"/>
    <pc:docChg chg="undo custSel addSld delSld modSld sldOrd">
      <pc:chgData name="Rebecca Duffus" userId="ceb63b13-e642-4fbc-8677-04b64999fd0f" providerId="ADAL" clId="{C853C2E9-3EA9-4AEC-A3F7-3D4713D00D0F}" dt="2020-05-14T17:26:49.826" v="6954" actId="14100"/>
      <pc:docMkLst>
        <pc:docMk/>
      </pc:docMkLst>
      <pc:sldChg chg="modSp">
        <pc:chgData name="Rebecca Duffus" userId="ceb63b13-e642-4fbc-8677-04b64999fd0f" providerId="ADAL" clId="{C853C2E9-3EA9-4AEC-A3F7-3D4713D00D0F}" dt="2020-05-14T14:55:11.501" v="72" actId="20577"/>
        <pc:sldMkLst>
          <pc:docMk/>
          <pc:sldMk cId="1078829348" sldId="256"/>
        </pc:sldMkLst>
        <pc:spChg chg="mod">
          <ac:chgData name="Rebecca Duffus" userId="ceb63b13-e642-4fbc-8677-04b64999fd0f" providerId="ADAL" clId="{C853C2E9-3EA9-4AEC-A3F7-3D4713D00D0F}" dt="2020-05-14T14:55:11.501" v="72" actId="20577"/>
          <ac:spMkLst>
            <pc:docMk/>
            <pc:sldMk cId="1078829348" sldId="256"/>
            <ac:spMk id="2" creationId="{00000000-0000-0000-0000-000000000000}"/>
          </ac:spMkLst>
        </pc:spChg>
        <pc:spChg chg="mod">
          <ac:chgData name="Rebecca Duffus" userId="ceb63b13-e642-4fbc-8677-04b64999fd0f" providerId="ADAL" clId="{C853C2E9-3EA9-4AEC-A3F7-3D4713D00D0F}" dt="2020-05-14T14:53:36.975" v="24" actId="20577"/>
          <ac:spMkLst>
            <pc:docMk/>
            <pc:sldMk cId="1078829348" sldId="256"/>
            <ac:spMk id="3" creationId="{00000000-0000-0000-0000-000000000000}"/>
          </ac:spMkLst>
        </pc:spChg>
      </pc:sldChg>
      <pc:sldChg chg="del">
        <pc:chgData name="Rebecca Duffus" userId="ceb63b13-e642-4fbc-8677-04b64999fd0f" providerId="ADAL" clId="{C853C2E9-3EA9-4AEC-A3F7-3D4713D00D0F}" dt="2020-05-14T14:54:03.152" v="25" actId="2696"/>
        <pc:sldMkLst>
          <pc:docMk/>
          <pc:sldMk cId="161912885" sldId="257"/>
        </pc:sldMkLst>
      </pc:sldChg>
      <pc:sldChg chg="del">
        <pc:chgData name="Rebecca Duffus" userId="ceb63b13-e642-4fbc-8677-04b64999fd0f" providerId="ADAL" clId="{C853C2E9-3EA9-4AEC-A3F7-3D4713D00D0F}" dt="2020-05-14T16:44:28.596" v="6156" actId="2696"/>
        <pc:sldMkLst>
          <pc:docMk/>
          <pc:sldMk cId="3408169187" sldId="258"/>
        </pc:sldMkLst>
      </pc:sldChg>
      <pc:sldChg chg="addSp delSp modSp add del">
        <pc:chgData name="Rebecca Duffus" userId="ceb63b13-e642-4fbc-8677-04b64999fd0f" providerId="ADAL" clId="{C853C2E9-3EA9-4AEC-A3F7-3D4713D00D0F}" dt="2020-05-14T16:36:18.874" v="5845" actId="20577"/>
        <pc:sldMkLst>
          <pc:docMk/>
          <pc:sldMk cId="1392379992" sldId="259"/>
        </pc:sldMkLst>
        <pc:spChg chg="mod">
          <ac:chgData name="Rebecca Duffus" userId="ceb63b13-e642-4fbc-8677-04b64999fd0f" providerId="ADAL" clId="{C853C2E9-3EA9-4AEC-A3F7-3D4713D00D0F}" dt="2020-05-14T16:36:18.874" v="5845" actId="20577"/>
          <ac:spMkLst>
            <pc:docMk/>
            <pc:sldMk cId="1392379992" sldId="259"/>
            <ac:spMk id="2" creationId="{00000000-0000-0000-0000-000000000000}"/>
          </ac:spMkLst>
        </pc:spChg>
        <pc:spChg chg="add del mod">
          <ac:chgData name="Rebecca Duffus" userId="ceb63b13-e642-4fbc-8677-04b64999fd0f" providerId="ADAL" clId="{C853C2E9-3EA9-4AEC-A3F7-3D4713D00D0F}" dt="2020-05-14T14:54:54.289" v="35" actId="478"/>
          <ac:spMkLst>
            <pc:docMk/>
            <pc:sldMk cId="1392379992" sldId="259"/>
            <ac:spMk id="5" creationId="{39C0DF81-573E-4710-B26B-D00962893A86}"/>
          </ac:spMkLst>
        </pc:spChg>
        <pc:picChg chg="add mod">
          <ac:chgData name="Rebecca Duffus" userId="ceb63b13-e642-4fbc-8677-04b64999fd0f" providerId="ADAL" clId="{C853C2E9-3EA9-4AEC-A3F7-3D4713D00D0F}" dt="2020-05-14T14:54:49.437" v="34" actId="1076"/>
          <ac:picMkLst>
            <pc:docMk/>
            <pc:sldMk cId="1392379992" sldId="259"/>
            <ac:picMk id="4" creationId="{E777A1A7-73FA-4968-9DD6-FB7CBDAD7BCD}"/>
          </ac:picMkLst>
        </pc:picChg>
        <pc:picChg chg="del">
          <ac:chgData name="Rebecca Duffus" userId="ceb63b13-e642-4fbc-8677-04b64999fd0f" providerId="ADAL" clId="{C853C2E9-3EA9-4AEC-A3F7-3D4713D00D0F}" dt="2020-05-14T14:54:20.312" v="29" actId="478"/>
          <ac:picMkLst>
            <pc:docMk/>
            <pc:sldMk cId="1392379992" sldId="259"/>
            <ac:picMk id="12" creationId="{00000000-0000-0000-0000-000000000000}"/>
          </ac:picMkLst>
        </pc:picChg>
      </pc:sldChg>
      <pc:sldChg chg="del">
        <pc:chgData name="Rebecca Duffus" userId="ceb63b13-e642-4fbc-8677-04b64999fd0f" providerId="ADAL" clId="{C853C2E9-3EA9-4AEC-A3F7-3D4713D00D0F}" dt="2020-05-14T14:55:15.601" v="73" actId="2696"/>
        <pc:sldMkLst>
          <pc:docMk/>
          <pc:sldMk cId="1513325289" sldId="260"/>
        </pc:sldMkLst>
      </pc:sldChg>
      <pc:sldChg chg="addSp delSp modSp ord">
        <pc:chgData name="Rebecca Duffus" userId="ceb63b13-e642-4fbc-8677-04b64999fd0f" providerId="ADAL" clId="{C853C2E9-3EA9-4AEC-A3F7-3D4713D00D0F}" dt="2020-05-14T16:42:45.046" v="6082"/>
        <pc:sldMkLst>
          <pc:docMk/>
          <pc:sldMk cId="2525597969" sldId="261"/>
        </pc:sldMkLst>
        <pc:spChg chg="mod">
          <ac:chgData name="Rebecca Duffus" userId="ceb63b13-e642-4fbc-8677-04b64999fd0f" providerId="ADAL" clId="{C853C2E9-3EA9-4AEC-A3F7-3D4713D00D0F}" dt="2020-05-14T16:42:21.851" v="6081" actId="27636"/>
          <ac:spMkLst>
            <pc:docMk/>
            <pc:sldMk cId="2525597969" sldId="261"/>
            <ac:spMk id="2" creationId="{00000000-0000-0000-0000-000000000000}"/>
          </ac:spMkLst>
        </pc:spChg>
        <pc:picChg chg="add mod">
          <ac:chgData name="Rebecca Duffus" userId="ceb63b13-e642-4fbc-8677-04b64999fd0f" providerId="ADAL" clId="{C853C2E9-3EA9-4AEC-A3F7-3D4713D00D0F}" dt="2020-05-14T16:39:33.916" v="6040" actId="1076"/>
          <ac:picMkLst>
            <pc:docMk/>
            <pc:sldMk cId="2525597969" sldId="261"/>
            <ac:picMk id="3" creationId="{9CD31B4B-FA81-4D54-A30A-4D30759BCAB8}"/>
          </ac:picMkLst>
        </pc:picChg>
        <pc:picChg chg="del mod">
          <ac:chgData name="Rebecca Duffus" userId="ceb63b13-e642-4fbc-8677-04b64999fd0f" providerId="ADAL" clId="{C853C2E9-3EA9-4AEC-A3F7-3D4713D00D0F}" dt="2020-05-14T16:39:32.680" v="6038" actId="478"/>
          <ac:picMkLst>
            <pc:docMk/>
            <pc:sldMk cId="2525597969" sldId="261"/>
            <ac:picMk id="2052" creationId="{F1210742-2970-4025-9436-095AAE36FCA6}"/>
          </ac:picMkLst>
        </pc:picChg>
      </pc:sldChg>
      <pc:sldChg chg="del ord">
        <pc:chgData name="Rebecca Duffus" userId="ceb63b13-e642-4fbc-8677-04b64999fd0f" providerId="ADAL" clId="{C853C2E9-3EA9-4AEC-A3F7-3D4713D00D0F}" dt="2020-05-14T16:43:18.222" v="6126" actId="2696"/>
        <pc:sldMkLst>
          <pc:docMk/>
          <pc:sldMk cId="2432715840" sldId="262"/>
        </pc:sldMkLst>
      </pc:sldChg>
      <pc:sldChg chg="del">
        <pc:chgData name="Rebecca Duffus" userId="ceb63b13-e642-4fbc-8677-04b64999fd0f" providerId="ADAL" clId="{C853C2E9-3EA9-4AEC-A3F7-3D4713D00D0F}" dt="2020-05-14T16:44:01.452" v="6130" actId="2696"/>
        <pc:sldMkLst>
          <pc:docMk/>
          <pc:sldMk cId="2453366443" sldId="263"/>
        </pc:sldMkLst>
      </pc:sldChg>
      <pc:sldChg chg="del">
        <pc:chgData name="Rebecca Duffus" userId="ceb63b13-e642-4fbc-8677-04b64999fd0f" providerId="ADAL" clId="{C853C2E9-3EA9-4AEC-A3F7-3D4713D00D0F}" dt="2020-05-14T16:44:27.148" v="6154" actId="2696"/>
        <pc:sldMkLst>
          <pc:docMk/>
          <pc:sldMk cId="1420796364" sldId="264"/>
        </pc:sldMkLst>
      </pc:sldChg>
      <pc:sldChg chg="del">
        <pc:chgData name="Rebecca Duffus" userId="ceb63b13-e642-4fbc-8677-04b64999fd0f" providerId="ADAL" clId="{C853C2E9-3EA9-4AEC-A3F7-3D4713D00D0F}" dt="2020-05-14T16:44:28.026" v="6155" actId="2696"/>
        <pc:sldMkLst>
          <pc:docMk/>
          <pc:sldMk cId="3155394443" sldId="265"/>
        </pc:sldMkLst>
      </pc:sldChg>
      <pc:sldChg chg="del">
        <pc:chgData name="Rebecca Duffus" userId="ceb63b13-e642-4fbc-8677-04b64999fd0f" providerId="ADAL" clId="{C853C2E9-3EA9-4AEC-A3F7-3D4713D00D0F}" dt="2020-05-14T16:44:25.412" v="6153" actId="2696"/>
        <pc:sldMkLst>
          <pc:docMk/>
          <pc:sldMk cId="1271298665" sldId="266"/>
        </pc:sldMkLst>
      </pc:sldChg>
      <pc:sldChg chg="add del">
        <pc:chgData name="Rebecca Duffus" userId="ceb63b13-e642-4fbc-8677-04b64999fd0f" providerId="ADAL" clId="{C853C2E9-3EA9-4AEC-A3F7-3D4713D00D0F}" dt="2020-05-14T16:22:33.144" v="3835" actId="2696"/>
        <pc:sldMkLst>
          <pc:docMk/>
          <pc:sldMk cId="2356666468" sldId="267"/>
        </pc:sldMkLst>
      </pc:sldChg>
      <pc:sldChg chg="add del">
        <pc:chgData name="Rebecca Duffus" userId="ceb63b13-e642-4fbc-8677-04b64999fd0f" providerId="ADAL" clId="{C853C2E9-3EA9-4AEC-A3F7-3D4713D00D0F}" dt="2020-05-14T16:22:32.096" v="3834" actId="2696"/>
        <pc:sldMkLst>
          <pc:docMk/>
          <pc:sldMk cId="3397911356" sldId="268"/>
        </pc:sldMkLst>
      </pc:sldChg>
      <pc:sldChg chg="addSp delSp modSp add">
        <pc:chgData name="Rebecca Duffus" userId="ceb63b13-e642-4fbc-8677-04b64999fd0f" providerId="ADAL" clId="{C853C2E9-3EA9-4AEC-A3F7-3D4713D00D0F}" dt="2020-05-14T16:05:30.095" v="2765" actId="1076"/>
        <pc:sldMkLst>
          <pc:docMk/>
          <pc:sldMk cId="242236305" sldId="269"/>
        </pc:sldMkLst>
        <pc:spChg chg="mod">
          <ac:chgData name="Rebecca Duffus" userId="ceb63b13-e642-4fbc-8677-04b64999fd0f" providerId="ADAL" clId="{C853C2E9-3EA9-4AEC-A3F7-3D4713D00D0F}" dt="2020-05-14T15:56:19.362" v="2098" actId="20577"/>
          <ac:spMkLst>
            <pc:docMk/>
            <pc:sldMk cId="242236305" sldId="269"/>
            <ac:spMk id="4" creationId="{00000000-0000-0000-0000-000000000000}"/>
          </ac:spMkLst>
        </pc:spChg>
        <pc:picChg chg="add del mod">
          <ac:chgData name="Rebecca Duffus" userId="ceb63b13-e642-4fbc-8677-04b64999fd0f" providerId="ADAL" clId="{C853C2E9-3EA9-4AEC-A3F7-3D4713D00D0F}" dt="2020-05-14T16:05:24.846" v="2761" actId="478"/>
          <ac:picMkLst>
            <pc:docMk/>
            <pc:sldMk cId="242236305" sldId="269"/>
            <ac:picMk id="2" creationId="{C9BB0036-DE69-4C58-80FE-40C0C2FDE1D0}"/>
          </ac:picMkLst>
        </pc:picChg>
        <pc:picChg chg="add mod">
          <ac:chgData name="Rebecca Duffus" userId="ceb63b13-e642-4fbc-8677-04b64999fd0f" providerId="ADAL" clId="{C853C2E9-3EA9-4AEC-A3F7-3D4713D00D0F}" dt="2020-05-14T16:05:30.095" v="2765" actId="1076"/>
          <ac:picMkLst>
            <pc:docMk/>
            <pc:sldMk cId="242236305" sldId="269"/>
            <ac:picMk id="5" creationId="{82E2AB37-1E8C-45B5-A8CA-E8E82415DAD0}"/>
          </ac:picMkLst>
        </pc:picChg>
        <pc:picChg chg="del">
          <ac:chgData name="Rebecca Duffus" userId="ceb63b13-e642-4fbc-8677-04b64999fd0f" providerId="ADAL" clId="{C853C2E9-3EA9-4AEC-A3F7-3D4713D00D0F}" dt="2020-05-14T15:35:13.398" v="78" actId="478"/>
          <ac:picMkLst>
            <pc:docMk/>
            <pc:sldMk cId="242236305" sldId="269"/>
            <ac:picMk id="8" creationId="{E0DD63E4-D38D-40E7-B0D5-91CAC8BA56CF}"/>
          </ac:picMkLst>
        </pc:picChg>
        <pc:picChg chg="del">
          <ac:chgData name="Rebecca Duffus" userId="ceb63b13-e642-4fbc-8677-04b64999fd0f" providerId="ADAL" clId="{C853C2E9-3EA9-4AEC-A3F7-3D4713D00D0F}" dt="2020-05-14T15:35:15.341" v="81" actId="478"/>
          <ac:picMkLst>
            <pc:docMk/>
            <pc:sldMk cId="242236305" sldId="269"/>
            <ac:picMk id="10" creationId="{3AC475CC-BE24-4BF2-80B0-FF136BD8C3A2}"/>
          </ac:picMkLst>
        </pc:picChg>
        <pc:picChg chg="del">
          <ac:chgData name="Rebecca Duffus" userId="ceb63b13-e642-4fbc-8677-04b64999fd0f" providerId="ADAL" clId="{C853C2E9-3EA9-4AEC-A3F7-3D4713D00D0F}" dt="2020-05-14T15:35:14.125" v="79" actId="478"/>
          <ac:picMkLst>
            <pc:docMk/>
            <pc:sldMk cId="242236305" sldId="269"/>
            <ac:picMk id="12" creationId="{28D5F8FD-7641-4AB1-842F-F128311DA8EA}"/>
          </ac:picMkLst>
        </pc:picChg>
        <pc:picChg chg="del">
          <ac:chgData name="Rebecca Duffus" userId="ceb63b13-e642-4fbc-8677-04b64999fd0f" providerId="ADAL" clId="{C853C2E9-3EA9-4AEC-A3F7-3D4713D00D0F}" dt="2020-05-14T15:35:14.805" v="80" actId="478"/>
          <ac:picMkLst>
            <pc:docMk/>
            <pc:sldMk cId="242236305" sldId="269"/>
            <ac:picMk id="14" creationId="{3ED4D714-78A2-4181-A8CF-A7C1744F715F}"/>
          </ac:picMkLst>
        </pc:picChg>
      </pc:sldChg>
      <pc:sldChg chg="addSp delSp modSp add">
        <pc:chgData name="Rebecca Duffus" userId="ceb63b13-e642-4fbc-8677-04b64999fd0f" providerId="ADAL" clId="{C853C2E9-3EA9-4AEC-A3F7-3D4713D00D0F}" dt="2020-05-14T16:09:00.126" v="2969" actId="20577"/>
        <pc:sldMkLst>
          <pc:docMk/>
          <pc:sldMk cId="4174432880" sldId="270"/>
        </pc:sldMkLst>
        <pc:spChg chg="mod">
          <ac:chgData name="Rebecca Duffus" userId="ceb63b13-e642-4fbc-8677-04b64999fd0f" providerId="ADAL" clId="{C853C2E9-3EA9-4AEC-A3F7-3D4713D00D0F}" dt="2020-05-14T16:09:00.126" v="2969" actId="20577"/>
          <ac:spMkLst>
            <pc:docMk/>
            <pc:sldMk cId="4174432880" sldId="270"/>
            <ac:spMk id="4" creationId="{00000000-0000-0000-0000-000000000000}"/>
          </ac:spMkLst>
        </pc:spChg>
        <pc:spChg chg="add del mod">
          <ac:chgData name="Rebecca Duffus" userId="ceb63b13-e642-4fbc-8677-04b64999fd0f" providerId="ADAL" clId="{C853C2E9-3EA9-4AEC-A3F7-3D4713D00D0F}" dt="2020-05-14T16:08:20.687" v="2954" actId="478"/>
          <ac:spMkLst>
            <pc:docMk/>
            <pc:sldMk cId="4174432880" sldId="270"/>
            <ac:spMk id="7" creationId="{FB60DE18-7C34-4A47-862D-BFF66667EE9F}"/>
          </ac:spMkLst>
        </pc:spChg>
        <pc:spChg chg="add del mod">
          <ac:chgData name="Rebecca Duffus" userId="ceb63b13-e642-4fbc-8677-04b64999fd0f" providerId="ADAL" clId="{C853C2E9-3EA9-4AEC-A3F7-3D4713D00D0F}" dt="2020-05-14T16:08:14.785" v="2950" actId="478"/>
          <ac:spMkLst>
            <pc:docMk/>
            <pc:sldMk cId="4174432880" sldId="270"/>
            <ac:spMk id="10" creationId="{DB64EEFB-517D-4801-935D-57310797C499}"/>
          </ac:spMkLst>
        </pc:spChg>
        <pc:spChg chg="add del mod">
          <ac:chgData name="Rebecca Duffus" userId="ceb63b13-e642-4fbc-8677-04b64999fd0f" providerId="ADAL" clId="{C853C2E9-3EA9-4AEC-A3F7-3D4713D00D0F}" dt="2020-05-14T16:08:22.145" v="2955" actId="478"/>
          <ac:spMkLst>
            <pc:docMk/>
            <pc:sldMk cId="4174432880" sldId="270"/>
            <ac:spMk id="13" creationId="{8D5E18FE-A6E4-495C-9196-E82F2FF746BA}"/>
          </ac:spMkLst>
        </pc:spChg>
        <pc:spChg chg="add del mod">
          <ac:chgData name="Rebecca Duffus" userId="ceb63b13-e642-4fbc-8677-04b64999fd0f" providerId="ADAL" clId="{C853C2E9-3EA9-4AEC-A3F7-3D4713D00D0F}" dt="2020-05-14T16:08:50.946" v="2962" actId="478"/>
          <ac:spMkLst>
            <pc:docMk/>
            <pc:sldMk cId="4174432880" sldId="270"/>
            <ac:spMk id="16" creationId="{4B13DCA8-3CED-44D0-9FFF-3400FD04A800}"/>
          </ac:spMkLst>
        </pc:spChg>
        <pc:picChg chg="add del mod">
          <ac:chgData name="Rebecca Duffus" userId="ceb63b13-e642-4fbc-8677-04b64999fd0f" providerId="ADAL" clId="{C853C2E9-3EA9-4AEC-A3F7-3D4713D00D0F}" dt="2020-05-14T15:49:21.480" v="1732" actId="478"/>
          <ac:picMkLst>
            <pc:docMk/>
            <pc:sldMk cId="4174432880" sldId="270"/>
            <ac:picMk id="2" creationId="{AEF56BA5-A404-4A1E-B79E-7E39391541EA}"/>
          </ac:picMkLst>
        </pc:picChg>
        <pc:picChg chg="add del mod">
          <ac:chgData name="Rebecca Duffus" userId="ceb63b13-e642-4fbc-8677-04b64999fd0f" providerId="ADAL" clId="{C853C2E9-3EA9-4AEC-A3F7-3D4713D00D0F}" dt="2020-05-14T15:49:21.480" v="1732" actId="478"/>
          <ac:picMkLst>
            <pc:docMk/>
            <pc:sldMk cId="4174432880" sldId="270"/>
            <ac:picMk id="3" creationId="{CEACA87C-D745-4FE4-997F-DD03F3A3E851}"/>
          </ac:picMkLst>
        </pc:picChg>
        <pc:picChg chg="add mod">
          <ac:chgData name="Rebecca Duffus" userId="ceb63b13-e642-4fbc-8677-04b64999fd0f" providerId="ADAL" clId="{C853C2E9-3EA9-4AEC-A3F7-3D4713D00D0F}" dt="2020-05-14T16:08:48.228" v="2961" actId="1076"/>
          <ac:picMkLst>
            <pc:docMk/>
            <pc:sldMk cId="4174432880" sldId="270"/>
            <ac:picMk id="6" creationId="{A50BC1BD-51DD-4AF5-9690-38A1A25A72A2}"/>
          </ac:picMkLst>
        </pc:picChg>
        <pc:picChg chg="add del mod">
          <ac:chgData name="Rebecca Duffus" userId="ceb63b13-e642-4fbc-8677-04b64999fd0f" providerId="ADAL" clId="{C853C2E9-3EA9-4AEC-A3F7-3D4713D00D0F}" dt="2020-05-14T16:08:14.785" v="2950" actId="478"/>
          <ac:picMkLst>
            <pc:docMk/>
            <pc:sldMk cId="4174432880" sldId="270"/>
            <ac:picMk id="9" creationId="{D9603806-DC0D-4BA5-99F8-44C435D3D19C}"/>
          </ac:picMkLst>
        </pc:picChg>
        <pc:picChg chg="add mod">
          <ac:chgData name="Rebecca Duffus" userId="ceb63b13-e642-4fbc-8677-04b64999fd0f" providerId="ADAL" clId="{C853C2E9-3EA9-4AEC-A3F7-3D4713D00D0F}" dt="2020-05-14T16:08:13.425" v="2949" actId="1076"/>
          <ac:picMkLst>
            <pc:docMk/>
            <pc:sldMk cId="4174432880" sldId="270"/>
            <ac:picMk id="12" creationId="{52CB7850-9A26-4357-8FFD-B76CC39893EB}"/>
          </ac:picMkLst>
        </pc:picChg>
        <pc:picChg chg="add mod">
          <ac:chgData name="Rebecca Duffus" userId="ceb63b13-e642-4fbc-8677-04b64999fd0f" providerId="ADAL" clId="{C853C2E9-3EA9-4AEC-A3F7-3D4713D00D0F}" dt="2020-05-14T16:08:47.013" v="2960" actId="1076"/>
          <ac:picMkLst>
            <pc:docMk/>
            <pc:sldMk cId="4174432880" sldId="270"/>
            <ac:picMk id="15" creationId="{260F4DEB-3AF2-4CFD-B998-87D80FC8C728}"/>
          </ac:picMkLst>
        </pc:picChg>
      </pc:sldChg>
      <pc:sldChg chg="addSp delSp modSp add">
        <pc:chgData name="Rebecca Duffus" userId="ceb63b13-e642-4fbc-8677-04b64999fd0f" providerId="ADAL" clId="{C853C2E9-3EA9-4AEC-A3F7-3D4713D00D0F}" dt="2020-05-14T16:10:25.206" v="3012" actId="1076"/>
        <pc:sldMkLst>
          <pc:docMk/>
          <pc:sldMk cId="1243249998" sldId="271"/>
        </pc:sldMkLst>
        <pc:spChg chg="mod">
          <ac:chgData name="Rebecca Duffus" userId="ceb63b13-e642-4fbc-8677-04b64999fd0f" providerId="ADAL" clId="{C853C2E9-3EA9-4AEC-A3F7-3D4713D00D0F}" dt="2020-05-14T16:09:33.696" v="2994" actId="20577"/>
          <ac:spMkLst>
            <pc:docMk/>
            <pc:sldMk cId="1243249998" sldId="271"/>
            <ac:spMk id="4" creationId="{00000000-0000-0000-0000-000000000000}"/>
          </ac:spMkLst>
        </pc:spChg>
        <pc:spChg chg="add del mod">
          <ac:chgData name="Rebecca Duffus" userId="ceb63b13-e642-4fbc-8677-04b64999fd0f" providerId="ADAL" clId="{C853C2E9-3EA9-4AEC-A3F7-3D4713D00D0F}" dt="2020-05-14T16:10:18.430" v="3009" actId="478"/>
          <ac:spMkLst>
            <pc:docMk/>
            <pc:sldMk cId="1243249998" sldId="271"/>
            <ac:spMk id="5" creationId="{B2A021E7-8147-4835-8F3B-E782D28D7E09}"/>
          </ac:spMkLst>
        </pc:spChg>
        <pc:spChg chg="add del mod">
          <ac:chgData name="Rebecca Duffus" userId="ceb63b13-e642-4fbc-8677-04b64999fd0f" providerId="ADAL" clId="{C853C2E9-3EA9-4AEC-A3F7-3D4713D00D0F}" dt="2020-05-14T16:10:20.389" v="3010" actId="478"/>
          <ac:spMkLst>
            <pc:docMk/>
            <pc:sldMk cId="1243249998" sldId="271"/>
            <ac:spMk id="8" creationId="{EACE431D-A931-4461-B407-CD286942A8DD}"/>
          </ac:spMkLst>
        </pc:spChg>
        <pc:picChg chg="add del mod">
          <ac:chgData name="Rebecca Duffus" userId="ceb63b13-e642-4fbc-8677-04b64999fd0f" providerId="ADAL" clId="{C853C2E9-3EA9-4AEC-A3F7-3D4713D00D0F}" dt="2020-05-14T16:10:16.497" v="3008" actId="1076"/>
          <ac:picMkLst>
            <pc:docMk/>
            <pc:sldMk cId="1243249998" sldId="271"/>
            <ac:picMk id="3" creationId="{A45ADE84-BEAA-4CCE-8AEC-07A7365D0CF3}"/>
          </ac:picMkLst>
        </pc:picChg>
        <pc:picChg chg="add mod">
          <ac:chgData name="Rebecca Duffus" userId="ceb63b13-e642-4fbc-8677-04b64999fd0f" providerId="ADAL" clId="{C853C2E9-3EA9-4AEC-A3F7-3D4713D00D0F}" dt="2020-05-14T16:10:25.206" v="3012" actId="1076"/>
          <ac:picMkLst>
            <pc:docMk/>
            <pc:sldMk cId="1243249998" sldId="271"/>
            <ac:picMk id="7" creationId="{376C6483-50D7-494C-9DFF-9A6ED9DE07D9}"/>
          </ac:picMkLst>
        </pc:picChg>
      </pc:sldChg>
      <pc:sldChg chg="addSp delSp modSp add">
        <pc:chgData name="Rebecca Duffus" userId="ceb63b13-e642-4fbc-8677-04b64999fd0f" providerId="ADAL" clId="{C853C2E9-3EA9-4AEC-A3F7-3D4713D00D0F}" dt="2020-05-14T16:14:41.770" v="3140" actId="962"/>
        <pc:sldMkLst>
          <pc:docMk/>
          <pc:sldMk cId="756186533" sldId="272"/>
        </pc:sldMkLst>
        <pc:spChg chg="mod">
          <ac:chgData name="Rebecca Duffus" userId="ceb63b13-e642-4fbc-8677-04b64999fd0f" providerId="ADAL" clId="{C853C2E9-3EA9-4AEC-A3F7-3D4713D00D0F}" dt="2020-05-14T16:10:42.903" v="3018" actId="1076"/>
          <ac:spMkLst>
            <pc:docMk/>
            <pc:sldMk cId="756186533" sldId="272"/>
            <ac:spMk id="4" creationId="{00000000-0000-0000-0000-000000000000}"/>
          </ac:spMkLst>
        </pc:spChg>
        <pc:spChg chg="add del mod">
          <ac:chgData name="Rebecca Duffus" userId="ceb63b13-e642-4fbc-8677-04b64999fd0f" providerId="ADAL" clId="{C853C2E9-3EA9-4AEC-A3F7-3D4713D00D0F}" dt="2020-05-14T16:11:17.045" v="3027" actId="478"/>
          <ac:spMkLst>
            <pc:docMk/>
            <pc:sldMk cId="756186533" sldId="272"/>
            <ac:spMk id="5" creationId="{DDCAF84D-C1E7-4435-AEA2-6C8AC912C1AB}"/>
          </ac:spMkLst>
        </pc:spChg>
        <pc:spChg chg="add del mod">
          <ac:chgData name="Rebecca Duffus" userId="ceb63b13-e642-4fbc-8677-04b64999fd0f" providerId="ADAL" clId="{C853C2E9-3EA9-4AEC-A3F7-3D4713D00D0F}" dt="2020-05-14T16:12:26.414" v="3053" actId="478"/>
          <ac:spMkLst>
            <pc:docMk/>
            <pc:sldMk cId="756186533" sldId="272"/>
            <ac:spMk id="13" creationId="{F062D327-3FED-48F7-A30A-CCD80D799D54}"/>
          </ac:spMkLst>
        </pc:spChg>
        <pc:picChg chg="add mod">
          <ac:chgData name="Rebecca Duffus" userId="ceb63b13-e642-4fbc-8677-04b64999fd0f" providerId="ADAL" clId="{C853C2E9-3EA9-4AEC-A3F7-3D4713D00D0F}" dt="2020-05-14T16:11:10.512" v="3026" actId="1076"/>
          <ac:picMkLst>
            <pc:docMk/>
            <pc:sldMk cId="756186533" sldId="272"/>
            <ac:picMk id="3" creationId="{62258C39-A867-4556-B429-DFBF239DF9DB}"/>
          </ac:picMkLst>
        </pc:picChg>
        <pc:picChg chg="add del mod">
          <ac:chgData name="Rebecca Duffus" userId="ceb63b13-e642-4fbc-8677-04b64999fd0f" providerId="ADAL" clId="{C853C2E9-3EA9-4AEC-A3F7-3D4713D00D0F}" dt="2020-05-14T16:12:28.106" v="3054" actId="478"/>
          <ac:picMkLst>
            <pc:docMk/>
            <pc:sldMk cId="756186533" sldId="272"/>
            <ac:picMk id="12" creationId="{B812918A-0824-41B8-B397-AC0160DB4A65}"/>
          </ac:picMkLst>
        </pc:picChg>
        <pc:picChg chg="add mod">
          <ac:chgData name="Rebecca Duffus" userId="ceb63b13-e642-4fbc-8677-04b64999fd0f" providerId="ADAL" clId="{C853C2E9-3EA9-4AEC-A3F7-3D4713D00D0F}" dt="2020-05-14T16:14:41.770" v="3140" actId="962"/>
          <ac:picMkLst>
            <pc:docMk/>
            <pc:sldMk cId="756186533" sldId="272"/>
            <ac:picMk id="15" creationId="{E10943A9-8C09-42ED-A8BD-D8CAAF3AB1FA}"/>
          </ac:picMkLst>
        </pc:picChg>
        <pc:cxnChg chg="add mod">
          <ac:chgData name="Rebecca Duffus" userId="ceb63b13-e642-4fbc-8677-04b64999fd0f" providerId="ADAL" clId="{C853C2E9-3EA9-4AEC-A3F7-3D4713D00D0F}" dt="2020-05-14T16:11:46.211" v="3048" actId="692"/>
          <ac:cxnSpMkLst>
            <pc:docMk/>
            <pc:sldMk cId="756186533" sldId="272"/>
            <ac:cxnSpMk id="7" creationId="{C561AE01-9898-4BB3-B47F-6D21C2C3A64D}"/>
          </ac:cxnSpMkLst>
        </pc:cxnChg>
        <pc:cxnChg chg="add mod">
          <ac:chgData name="Rebecca Duffus" userId="ceb63b13-e642-4fbc-8677-04b64999fd0f" providerId="ADAL" clId="{C853C2E9-3EA9-4AEC-A3F7-3D4713D00D0F}" dt="2020-05-14T16:11:56.844" v="3051" actId="14100"/>
          <ac:cxnSpMkLst>
            <pc:docMk/>
            <pc:sldMk cId="756186533" sldId="272"/>
            <ac:cxnSpMk id="8" creationId="{F069BD8A-9AC3-47AD-98DC-683332D75DF4}"/>
          </ac:cxnSpMkLst>
        </pc:cxnChg>
      </pc:sldChg>
      <pc:sldChg chg="addSp modSp add ord">
        <pc:chgData name="Rebecca Duffus" userId="ceb63b13-e642-4fbc-8677-04b64999fd0f" providerId="ADAL" clId="{C853C2E9-3EA9-4AEC-A3F7-3D4713D00D0F}" dt="2020-05-14T17:26:11.981" v="6861" actId="20577"/>
        <pc:sldMkLst>
          <pc:docMk/>
          <pc:sldMk cId="1524436762" sldId="273"/>
        </pc:sldMkLst>
        <pc:spChg chg="mod">
          <ac:chgData name="Rebecca Duffus" userId="ceb63b13-e642-4fbc-8677-04b64999fd0f" providerId="ADAL" clId="{C853C2E9-3EA9-4AEC-A3F7-3D4713D00D0F}" dt="2020-05-14T17:26:11.981" v="6861" actId="20577"/>
          <ac:spMkLst>
            <pc:docMk/>
            <pc:sldMk cId="1524436762" sldId="273"/>
            <ac:spMk id="4" creationId="{00000000-0000-0000-0000-000000000000}"/>
          </ac:spMkLst>
        </pc:spChg>
        <pc:picChg chg="add mod">
          <ac:chgData name="Rebecca Duffus" userId="ceb63b13-e642-4fbc-8677-04b64999fd0f" providerId="ADAL" clId="{C853C2E9-3EA9-4AEC-A3F7-3D4713D00D0F}" dt="2020-05-14T16:45:10.904" v="6158" actId="14100"/>
          <ac:picMkLst>
            <pc:docMk/>
            <pc:sldMk cId="1524436762" sldId="273"/>
            <ac:picMk id="1026" creationId="{BB0C249A-BE37-42B5-8056-721A7D0A8612}"/>
          </ac:picMkLst>
        </pc:picChg>
        <pc:cxnChg chg="add mod">
          <ac:chgData name="Rebecca Duffus" userId="ceb63b13-e642-4fbc-8677-04b64999fd0f" providerId="ADAL" clId="{C853C2E9-3EA9-4AEC-A3F7-3D4713D00D0F}" dt="2020-05-14T16:45:30.316" v="6164" actId="14100"/>
          <ac:cxnSpMkLst>
            <pc:docMk/>
            <pc:sldMk cId="1524436762" sldId="273"/>
            <ac:cxnSpMk id="5" creationId="{948C226E-652C-4170-8903-F550730AFBA5}"/>
          </ac:cxnSpMkLst>
        </pc:cxnChg>
        <pc:cxnChg chg="add mod">
          <ac:chgData name="Rebecca Duffus" userId="ceb63b13-e642-4fbc-8677-04b64999fd0f" providerId="ADAL" clId="{C853C2E9-3EA9-4AEC-A3F7-3D4713D00D0F}" dt="2020-05-14T16:45:30.316" v="6164" actId="14100"/>
          <ac:cxnSpMkLst>
            <pc:docMk/>
            <pc:sldMk cId="1524436762" sldId="273"/>
            <ac:cxnSpMk id="6" creationId="{B58898D6-A15E-4276-BA9D-593BAC36C059}"/>
          </ac:cxnSpMkLst>
        </pc:cxnChg>
      </pc:sldChg>
      <pc:sldChg chg="addSp delSp modSp add">
        <pc:chgData name="Rebecca Duffus" userId="ceb63b13-e642-4fbc-8677-04b64999fd0f" providerId="ADAL" clId="{C853C2E9-3EA9-4AEC-A3F7-3D4713D00D0F}" dt="2020-05-14T17:26:49.826" v="6954" actId="14100"/>
        <pc:sldMkLst>
          <pc:docMk/>
          <pc:sldMk cId="2618441387" sldId="274"/>
        </pc:sldMkLst>
        <pc:spChg chg="mod">
          <ac:chgData name="Rebecca Duffus" userId="ceb63b13-e642-4fbc-8677-04b64999fd0f" providerId="ADAL" clId="{C853C2E9-3EA9-4AEC-A3F7-3D4713D00D0F}" dt="2020-05-14T17:26:49.826" v="6954" actId="14100"/>
          <ac:spMkLst>
            <pc:docMk/>
            <pc:sldMk cId="2618441387" sldId="274"/>
            <ac:spMk id="4" creationId="{00000000-0000-0000-0000-000000000000}"/>
          </ac:spMkLst>
        </pc:spChg>
        <pc:picChg chg="add mod">
          <ac:chgData name="Rebecca Duffus" userId="ceb63b13-e642-4fbc-8677-04b64999fd0f" providerId="ADAL" clId="{C853C2E9-3EA9-4AEC-A3F7-3D4713D00D0F}" dt="2020-05-14T16:12:40.813" v="3056" actId="1076"/>
          <ac:picMkLst>
            <pc:docMk/>
            <pc:sldMk cId="2618441387" sldId="274"/>
            <ac:picMk id="2" creationId="{79C21E9F-FF45-4D7E-8F0B-3964114262A2}"/>
          </ac:picMkLst>
        </pc:picChg>
        <pc:picChg chg="add del mod">
          <ac:chgData name="Rebecca Duffus" userId="ceb63b13-e642-4fbc-8677-04b64999fd0f" providerId="ADAL" clId="{C853C2E9-3EA9-4AEC-A3F7-3D4713D00D0F}" dt="2020-05-14T15:46:38.736" v="1611" actId="478"/>
          <ac:picMkLst>
            <pc:docMk/>
            <pc:sldMk cId="2618441387" sldId="274"/>
            <ac:picMk id="3" creationId="{B36AB2FB-D82C-423B-B6CF-37B0517F9CA8}"/>
          </ac:picMkLst>
        </pc:picChg>
        <pc:picChg chg="add mod">
          <ac:chgData name="Rebecca Duffus" userId="ceb63b13-e642-4fbc-8677-04b64999fd0f" providerId="ADAL" clId="{C853C2E9-3EA9-4AEC-A3F7-3D4713D00D0F}" dt="2020-05-14T16:12:46.011" v="3059" actId="1076"/>
          <ac:picMkLst>
            <pc:docMk/>
            <pc:sldMk cId="2618441387" sldId="274"/>
            <ac:picMk id="5" creationId="{8BE4DA75-4AA6-4332-8C8B-2F98AA4C2D0B}"/>
          </ac:picMkLst>
        </pc:picChg>
        <pc:cxnChg chg="add mod">
          <ac:chgData name="Rebecca Duffus" userId="ceb63b13-e642-4fbc-8677-04b64999fd0f" providerId="ADAL" clId="{C853C2E9-3EA9-4AEC-A3F7-3D4713D00D0F}" dt="2020-05-14T16:13:00.956" v="3061" actId="1076"/>
          <ac:cxnSpMkLst>
            <pc:docMk/>
            <pc:sldMk cId="2618441387" sldId="274"/>
            <ac:cxnSpMk id="6" creationId="{2144DF28-D5A2-4161-9A81-BDE9616AFB53}"/>
          </ac:cxnSpMkLst>
        </pc:cxnChg>
        <pc:cxnChg chg="add mod">
          <ac:chgData name="Rebecca Duffus" userId="ceb63b13-e642-4fbc-8677-04b64999fd0f" providerId="ADAL" clId="{C853C2E9-3EA9-4AEC-A3F7-3D4713D00D0F}" dt="2020-05-14T16:13:00.956" v="3061" actId="1076"/>
          <ac:cxnSpMkLst>
            <pc:docMk/>
            <pc:sldMk cId="2618441387" sldId="274"/>
            <ac:cxnSpMk id="7" creationId="{2E1D30A9-AE3E-424C-8C04-625730398455}"/>
          </ac:cxnSpMkLst>
        </pc:cxnChg>
      </pc:sldChg>
      <pc:sldChg chg="addSp delSp modSp add">
        <pc:chgData name="Rebecca Duffus" userId="ceb63b13-e642-4fbc-8677-04b64999fd0f" providerId="ADAL" clId="{C853C2E9-3EA9-4AEC-A3F7-3D4713D00D0F}" dt="2020-05-14T15:44:42.938" v="1529" actId="20577"/>
        <pc:sldMkLst>
          <pc:docMk/>
          <pc:sldMk cId="1291371629" sldId="275"/>
        </pc:sldMkLst>
        <pc:spChg chg="mod">
          <ac:chgData name="Rebecca Duffus" userId="ceb63b13-e642-4fbc-8677-04b64999fd0f" providerId="ADAL" clId="{C853C2E9-3EA9-4AEC-A3F7-3D4713D00D0F}" dt="2020-05-14T15:43:17.949" v="1293" actId="20577"/>
          <ac:spMkLst>
            <pc:docMk/>
            <pc:sldMk cId="1291371629" sldId="275"/>
            <ac:spMk id="4" creationId="{00000000-0000-0000-0000-000000000000}"/>
          </ac:spMkLst>
        </pc:spChg>
        <pc:spChg chg="add mod">
          <ac:chgData name="Rebecca Duffus" userId="ceb63b13-e642-4fbc-8677-04b64999fd0f" providerId="ADAL" clId="{C853C2E9-3EA9-4AEC-A3F7-3D4713D00D0F}" dt="2020-05-14T15:44:42.938" v="1529" actId="20577"/>
          <ac:spMkLst>
            <pc:docMk/>
            <pc:sldMk cId="1291371629" sldId="275"/>
            <ac:spMk id="6" creationId="{76D215D9-0552-4C15-8195-45F44633729D}"/>
          </ac:spMkLst>
        </pc:spChg>
        <pc:picChg chg="del">
          <ac:chgData name="Rebecca Duffus" userId="ceb63b13-e642-4fbc-8677-04b64999fd0f" providerId="ADAL" clId="{C853C2E9-3EA9-4AEC-A3F7-3D4713D00D0F}" dt="2020-05-14T15:42:58.565" v="1276" actId="478"/>
          <ac:picMkLst>
            <pc:docMk/>
            <pc:sldMk cId="1291371629" sldId="275"/>
            <ac:picMk id="2" creationId="{79C21E9F-FF45-4D7E-8F0B-3964114262A2}"/>
          </ac:picMkLst>
        </pc:picChg>
        <pc:picChg chg="del">
          <ac:chgData name="Rebecca Duffus" userId="ceb63b13-e642-4fbc-8677-04b64999fd0f" providerId="ADAL" clId="{C853C2E9-3EA9-4AEC-A3F7-3D4713D00D0F}" dt="2020-05-14T15:42:59.963" v="1277" actId="478"/>
          <ac:picMkLst>
            <pc:docMk/>
            <pc:sldMk cId="1291371629" sldId="275"/>
            <ac:picMk id="3" creationId="{B36AB2FB-D82C-423B-B6CF-37B0517F9CA8}"/>
          </ac:picMkLst>
        </pc:picChg>
        <pc:picChg chg="add mod">
          <ac:chgData name="Rebecca Duffus" userId="ceb63b13-e642-4fbc-8677-04b64999fd0f" providerId="ADAL" clId="{C853C2E9-3EA9-4AEC-A3F7-3D4713D00D0F}" dt="2020-05-14T15:43:04.477" v="1280" actId="1076"/>
          <ac:picMkLst>
            <pc:docMk/>
            <pc:sldMk cId="1291371629" sldId="275"/>
            <ac:picMk id="5" creationId="{5554786E-2AD6-48AD-AB9D-7399EF40B480}"/>
          </ac:picMkLst>
        </pc:picChg>
      </pc:sldChg>
      <pc:sldChg chg="delSp modSp add">
        <pc:chgData name="Rebecca Duffus" userId="ceb63b13-e642-4fbc-8677-04b64999fd0f" providerId="ADAL" clId="{C853C2E9-3EA9-4AEC-A3F7-3D4713D00D0F}" dt="2020-05-14T15:44:18.100" v="1438" actId="20577"/>
        <pc:sldMkLst>
          <pc:docMk/>
          <pc:sldMk cId="995244959" sldId="276"/>
        </pc:sldMkLst>
        <pc:spChg chg="mod">
          <ac:chgData name="Rebecca Duffus" userId="ceb63b13-e642-4fbc-8677-04b64999fd0f" providerId="ADAL" clId="{C853C2E9-3EA9-4AEC-A3F7-3D4713D00D0F}" dt="2020-05-14T15:44:18.100" v="1438" actId="20577"/>
          <ac:spMkLst>
            <pc:docMk/>
            <pc:sldMk cId="995244959" sldId="276"/>
            <ac:spMk id="4" creationId="{00000000-0000-0000-0000-000000000000}"/>
          </ac:spMkLst>
        </pc:spChg>
        <pc:picChg chg="del">
          <ac:chgData name="Rebecca Duffus" userId="ceb63b13-e642-4fbc-8677-04b64999fd0f" providerId="ADAL" clId="{C853C2E9-3EA9-4AEC-A3F7-3D4713D00D0F}" dt="2020-05-14T15:43:52.526" v="1345" actId="478"/>
          <ac:picMkLst>
            <pc:docMk/>
            <pc:sldMk cId="995244959" sldId="276"/>
            <ac:picMk id="2" creationId="{79C21E9F-FF45-4D7E-8F0B-3964114262A2}"/>
          </ac:picMkLst>
        </pc:picChg>
        <pc:picChg chg="mod">
          <ac:chgData name="Rebecca Duffus" userId="ceb63b13-e642-4fbc-8677-04b64999fd0f" providerId="ADAL" clId="{C853C2E9-3EA9-4AEC-A3F7-3D4713D00D0F}" dt="2020-05-14T15:43:56.018" v="1347" actId="1076"/>
          <ac:picMkLst>
            <pc:docMk/>
            <pc:sldMk cId="995244959" sldId="276"/>
            <ac:picMk id="3" creationId="{B36AB2FB-D82C-423B-B6CF-37B0517F9CA8}"/>
          </ac:picMkLst>
        </pc:picChg>
      </pc:sldChg>
      <pc:sldChg chg="addSp delSp modSp add">
        <pc:chgData name="Rebecca Duffus" userId="ceb63b13-e642-4fbc-8677-04b64999fd0f" providerId="ADAL" clId="{C853C2E9-3EA9-4AEC-A3F7-3D4713D00D0F}" dt="2020-05-14T15:45:16.950" v="1562" actId="5793"/>
        <pc:sldMkLst>
          <pc:docMk/>
          <pc:sldMk cId="2778835981" sldId="277"/>
        </pc:sldMkLst>
        <pc:spChg chg="mod">
          <ac:chgData name="Rebecca Duffus" userId="ceb63b13-e642-4fbc-8677-04b64999fd0f" providerId="ADAL" clId="{C853C2E9-3EA9-4AEC-A3F7-3D4713D00D0F}" dt="2020-05-14T15:45:16.950" v="1562" actId="5793"/>
          <ac:spMkLst>
            <pc:docMk/>
            <pc:sldMk cId="2778835981" sldId="277"/>
            <ac:spMk id="6" creationId="{76D215D9-0552-4C15-8195-45F44633729D}"/>
          </ac:spMkLst>
        </pc:spChg>
        <pc:picChg chg="add mod">
          <ac:chgData name="Rebecca Duffus" userId="ceb63b13-e642-4fbc-8677-04b64999fd0f" providerId="ADAL" clId="{C853C2E9-3EA9-4AEC-A3F7-3D4713D00D0F}" dt="2020-05-14T15:45:10.039" v="1533" actId="1076"/>
          <ac:picMkLst>
            <pc:docMk/>
            <pc:sldMk cId="2778835981" sldId="277"/>
            <ac:picMk id="2" creationId="{2C8B7CD7-B47B-4751-9AA3-7C0DE58B6837}"/>
          </ac:picMkLst>
        </pc:picChg>
        <pc:picChg chg="del">
          <ac:chgData name="Rebecca Duffus" userId="ceb63b13-e642-4fbc-8677-04b64999fd0f" providerId="ADAL" clId="{C853C2E9-3EA9-4AEC-A3F7-3D4713D00D0F}" dt="2020-05-14T15:45:07.620" v="1531" actId="478"/>
          <ac:picMkLst>
            <pc:docMk/>
            <pc:sldMk cId="2778835981" sldId="277"/>
            <ac:picMk id="5" creationId="{5554786E-2AD6-48AD-AB9D-7399EF40B480}"/>
          </ac:picMkLst>
        </pc:picChg>
      </pc:sldChg>
      <pc:sldChg chg="add del">
        <pc:chgData name="Rebecca Duffus" userId="ceb63b13-e642-4fbc-8677-04b64999fd0f" providerId="ADAL" clId="{C853C2E9-3EA9-4AEC-A3F7-3D4713D00D0F}" dt="2020-05-14T16:45:54.897" v="6209" actId="2696"/>
        <pc:sldMkLst>
          <pc:docMk/>
          <pc:sldMk cId="3616916335" sldId="278"/>
        </pc:sldMkLst>
      </pc:sldChg>
      <pc:sldChg chg="addSp delSp modSp add">
        <pc:chgData name="Rebecca Duffus" userId="ceb63b13-e642-4fbc-8677-04b64999fd0f" providerId="ADAL" clId="{C853C2E9-3EA9-4AEC-A3F7-3D4713D00D0F}" dt="2020-05-14T15:46:07.327" v="1609" actId="5793"/>
        <pc:sldMkLst>
          <pc:docMk/>
          <pc:sldMk cId="2524428689" sldId="279"/>
        </pc:sldMkLst>
        <pc:spChg chg="mod">
          <ac:chgData name="Rebecca Duffus" userId="ceb63b13-e642-4fbc-8677-04b64999fd0f" providerId="ADAL" clId="{C853C2E9-3EA9-4AEC-A3F7-3D4713D00D0F}" dt="2020-05-14T15:46:07.327" v="1609" actId="5793"/>
          <ac:spMkLst>
            <pc:docMk/>
            <pc:sldMk cId="2524428689" sldId="279"/>
            <ac:spMk id="6" creationId="{76D215D9-0552-4C15-8195-45F44633729D}"/>
          </ac:spMkLst>
        </pc:spChg>
        <pc:picChg chg="del">
          <ac:chgData name="Rebecca Duffus" userId="ceb63b13-e642-4fbc-8677-04b64999fd0f" providerId="ADAL" clId="{C853C2E9-3EA9-4AEC-A3F7-3D4713D00D0F}" dt="2020-05-14T15:45:54.914" v="1565" actId="478"/>
          <ac:picMkLst>
            <pc:docMk/>
            <pc:sldMk cId="2524428689" sldId="279"/>
            <ac:picMk id="2" creationId="{2C8B7CD7-B47B-4751-9AA3-7C0DE58B6837}"/>
          </ac:picMkLst>
        </pc:picChg>
        <pc:picChg chg="add mod">
          <ac:chgData name="Rebecca Duffus" userId="ceb63b13-e642-4fbc-8677-04b64999fd0f" providerId="ADAL" clId="{C853C2E9-3EA9-4AEC-A3F7-3D4713D00D0F}" dt="2020-05-14T15:45:56.263" v="1567" actId="1076"/>
          <ac:picMkLst>
            <pc:docMk/>
            <pc:sldMk cId="2524428689" sldId="279"/>
            <ac:picMk id="3" creationId="{021996EA-A6F8-455A-A514-A668CCD52268}"/>
          </ac:picMkLst>
        </pc:picChg>
      </pc:sldChg>
      <pc:sldChg chg="addSp modSp add ord">
        <pc:chgData name="Rebecca Duffus" userId="ceb63b13-e642-4fbc-8677-04b64999fd0f" providerId="ADAL" clId="{C853C2E9-3EA9-4AEC-A3F7-3D4713D00D0F}" dt="2020-05-14T16:27:35.526" v="4625" actId="20577"/>
        <pc:sldMkLst>
          <pc:docMk/>
          <pc:sldMk cId="1718416504" sldId="280"/>
        </pc:sldMkLst>
        <pc:spChg chg="mod">
          <ac:chgData name="Rebecca Duffus" userId="ceb63b13-e642-4fbc-8677-04b64999fd0f" providerId="ADAL" clId="{C853C2E9-3EA9-4AEC-A3F7-3D4713D00D0F}" dt="2020-05-14T16:27:35.526" v="4625" actId="20577"/>
          <ac:spMkLst>
            <pc:docMk/>
            <pc:sldMk cId="1718416504" sldId="280"/>
            <ac:spMk id="4" creationId="{00000000-0000-0000-0000-000000000000}"/>
          </ac:spMkLst>
        </pc:spChg>
        <pc:picChg chg="add">
          <ac:chgData name="Rebecca Duffus" userId="ceb63b13-e642-4fbc-8677-04b64999fd0f" providerId="ADAL" clId="{C853C2E9-3EA9-4AEC-A3F7-3D4713D00D0F}" dt="2020-05-14T15:49:22.582" v="1733"/>
          <ac:picMkLst>
            <pc:docMk/>
            <pc:sldMk cId="1718416504" sldId="280"/>
            <ac:picMk id="3" creationId="{F46CB3BF-1BDF-4BA1-BE8F-FDFC1406AC28}"/>
          </ac:picMkLst>
        </pc:picChg>
        <pc:picChg chg="add">
          <ac:chgData name="Rebecca Duffus" userId="ceb63b13-e642-4fbc-8677-04b64999fd0f" providerId="ADAL" clId="{C853C2E9-3EA9-4AEC-A3F7-3D4713D00D0F}" dt="2020-05-14T15:49:22.582" v="1733"/>
          <ac:picMkLst>
            <pc:docMk/>
            <pc:sldMk cId="1718416504" sldId="280"/>
            <ac:picMk id="5" creationId="{D12C652F-D6AA-492F-840A-7053F20E659C}"/>
          </ac:picMkLst>
        </pc:picChg>
      </pc:sldChg>
      <pc:sldChg chg="addSp delSp modSp add">
        <pc:chgData name="Rebecca Duffus" userId="ceb63b13-e642-4fbc-8677-04b64999fd0f" providerId="ADAL" clId="{C853C2E9-3EA9-4AEC-A3F7-3D4713D00D0F}" dt="2020-05-14T15:54:56.518" v="2037" actId="1076"/>
        <pc:sldMkLst>
          <pc:docMk/>
          <pc:sldMk cId="2994545507" sldId="281"/>
        </pc:sldMkLst>
        <pc:spChg chg="mod">
          <ac:chgData name="Rebecca Duffus" userId="ceb63b13-e642-4fbc-8677-04b64999fd0f" providerId="ADAL" clId="{C853C2E9-3EA9-4AEC-A3F7-3D4713D00D0F}" dt="2020-05-14T15:54:54.232" v="2036" actId="1076"/>
          <ac:spMkLst>
            <pc:docMk/>
            <pc:sldMk cId="2994545507" sldId="281"/>
            <ac:spMk id="4" creationId="{00000000-0000-0000-0000-000000000000}"/>
          </ac:spMkLst>
        </pc:spChg>
        <pc:spChg chg="add mod">
          <ac:chgData name="Rebecca Duffus" userId="ceb63b13-e642-4fbc-8677-04b64999fd0f" providerId="ADAL" clId="{C853C2E9-3EA9-4AEC-A3F7-3D4713D00D0F}" dt="2020-05-14T15:54:43.122" v="2032" actId="1076"/>
          <ac:spMkLst>
            <pc:docMk/>
            <pc:sldMk cId="2994545507" sldId="281"/>
            <ac:spMk id="14" creationId="{64D1BF51-D63A-4283-A0DF-ED3E87FA07FB}"/>
          </ac:spMkLst>
        </pc:spChg>
        <pc:spChg chg="add mod">
          <ac:chgData name="Rebecca Duffus" userId="ceb63b13-e642-4fbc-8677-04b64999fd0f" providerId="ADAL" clId="{C853C2E9-3EA9-4AEC-A3F7-3D4713D00D0F}" dt="2020-05-14T15:54:43.122" v="2032" actId="1076"/>
          <ac:spMkLst>
            <pc:docMk/>
            <pc:sldMk cId="2994545507" sldId="281"/>
            <ac:spMk id="16" creationId="{C2561B8B-B653-4D0C-847D-7FDC0F2892C9}"/>
          </ac:spMkLst>
        </pc:spChg>
        <pc:picChg chg="add del mod">
          <ac:chgData name="Rebecca Duffus" userId="ceb63b13-e642-4fbc-8677-04b64999fd0f" providerId="ADAL" clId="{C853C2E9-3EA9-4AEC-A3F7-3D4713D00D0F}" dt="2020-05-14T15:52:28.541" v="2006" actId="478"/>
          <ac:picMkLst>
            <pc:docMk/>
            <pc:sldMk cId="2994545507" sldId="281"/>
            <ac:picMk id="2" creationId="{53EA4528-EE06-4109-B329-30CE65F5017D}"/>
          </ac:picMkLst>
        </pc:picChg>
        <pc:picChg chg="del">
          <ac:chgData name="Rebecca Duffus" userId="ceb63b13-e642-4fbc-8677-04b64999fd0f" providerId="ADAL" clId="{C853C2E9-3EA9-4AEC-A3F7-3D4713D00D0F}" dt="2020-05-14T15:51:15.524" v="1982" actId="478"/>
          <ac:picMkLst>
            <pc:docMk/>
            <pc:sldMk cId="2994545507" sldId="281"/>
            <ac:picMk id="3" creationId="{F46CB3BF-1BDF-4BA1-BE8F-FDFC1406AC28}"/>
          </ac:picMkLst>
        </pc:picChg>
        <pc:picChg chg="del">
          <ac:chgData name="Rebecca Duffus" userId="ceb63b13-e642-4fbc-8677-04b64999fd0f" providerId="ADAL" clId="{C853C2E9-3EA9-4AEC-A3F7-3D4713D00D0F}" dt="2020-05-14T15:51:14.339" v="1981" actId="478"/>
          <ac:picMkLst>
            <pc:docMk/>
            <pc:sldMk cId="2994545507" sldId="281"/>
            <ac:picMk id="5" creationId="{D12C652F-D6AA-492F-840A-7053F20E659C}"/>
          </ac:picMkLst>
        </pc:picChg>
        <pc:picChg chg="add mod">
          <ac:chgData name="Rebecca Duffus" userId="ceb63b13-e642-4fbc-8677-04b64999fd0f" providerId="ADAL" clId="{C853C2E9-3EA9-4AEC-A3F7-3D4713D00D0F}" dt="2020-05-14T15:54:43.122" v="2032" actId="1076"/>
          <ac:picMkLst>
            <pc:docMk/>
            <pc:sldMk cId="2994545507" sldId="281"/>
            <ac:picMk id="7" creationId="{12F6FCEB-A7A4-4038-82EA-1EC7049789EA}"/>
          </ac:picMkLst>
        </pc:picChg>
        <pc:picChg chg="add mod">
          <ac:chgData name="Rebecca Duffus" userId="ceb63b13-e642-4fbc-8677-04b64999fd0f" providerId="ADAL" clId="{C853C2E9-3EA9-4AEC-A3F7-3D4713D00D0F}" dt="2020-05-14T15:54:43.122" v="2032" actId="1076"/>
          <ac:picMkLst>
            <pc:docMk/>
            <pc:sldMk cId="2994545507" sldId="281"/>
            <ac:picMk id="9" creationId="{E0FC4572-4A64-4537-888C-A2367808F563}"/>
          </ac:picMkLst>
        </pc:picChg>
        <pc:picChg chg="add mod">
          <ac:chgData name="Rebecca Duffus" userId="ceb63b13-e642-4fbc-8677-04b64999fd0f" providerId="ADAL" clId="{C853C2E9-3EA9-4AEC-A3F7-3D4713D00D0F}" dt="2020-05-14T15:54:43.122" v="2032" actId="1076"/>
          <ac:picMkLst>
            <pc:docMk/>
            <pc:sldMk cId="2994545507" sldId="281"/>
            <ac:picMk id="10" creationId="{2BF13E37-7972-46CA-9E29-1EDC53CAC748}"/>
          </ac:picMkLst>
        </pc:picChg>
        <pc:picChg chg="add mod">
          <ac:chgData name="Rebecca Duffus" userId="ceb63b13-e642-4fbc-8677-04b64999fd0f" providerId="ADAL" clId="{C853C2E9-3EA9-4AEC-A3F7-3D4713D00D0F}" dt="2020-05-14T15:54:56.518" v="2037" actId="1076"/>
          <ac:picMkLst>
            <pc:docMk/>
            <pc:sldMk cId="2994545507" sldId="281"/>
            <ac:picMk id="17" creationId="{5D49212A-D350-4C46-93F4-D493500FF63A}"/>
          </ac:picMkLst>
        </pc:picChg>
        <pc:cxnChg chg="add mod">
          <ac:chgData name="Rebecca Duffus" userId="ceb63b13-e642-4fbc-8677-04b64999fd0f" providerId="ADAL" clId="{C853C2E9-3EA9-4AEC-A3F7-3D4713D00D0F}" dt="2020-05-14T15:54:48.615" v="2034" actId="1076"/>
          <ac:cxnSpMkLst>
            <pc:docMk/>
            <pc:sldMk cId="2994545507" sldId="281"/>
            <ac:cxnSpMk id="12" creationId="{81DB6EA0-F546-4629-AECE-D8AC105C7F48}"/>
          </ac:cxnSpMkLst>
        </pc:cxnChg>
        <pc:cxnChg chg="add mod">
          <ac:chgData name="Rebecca Duffus" userId="ceb63b13-e642-4fbc-8677-04b64999fd0f" providerId="ADAL" clId="{C853C2E9-3EA9-4AEC-A3F7-3D4713D00D0F}" dt="2020-05-14T15:54:51.319" v="2035" actId="1076"/>
          <ac:cxnSpMkLst>
            <pc:docMk/>
            <pc:sldMk cId="2994545507" sldId="281"/>
            <ac:cxnSpMk id="15" creationId="{F2ABFF94-CFA0-4B96-890A-73C1A198F963}"/>
          </ac:cxnSpMkLst>
        </pc:cxnChg>
      </pc:sldChg>
      <pc:sldChg chg="addSp delSp modSp add">
        <pc:chgData name="Rebecca Duffus" userId="ceb63b13-e642-4fbc-8677-04b64999fd0f" providerId="ADAL" clId="{C853C2E9-3EA9-4AEC-A3F7-3D4713D00D0F}" dt="2020-05-14T15:58:31.868" v="2259" actId="20577"/>
        <pc:sldMkLst>
          <pc:docMk/>
          <pc:sldMk cId="2059682461" sldId="282"/>
        </pc:sldMkLst>
        <pc:spChg chg="mod">
          <ac:chgData name="Rebecca Duffus" userId="ceb63b13-e642-4fbc-8677-04b64999fd0f" providerId="ADAL" clId="{C853C2E9-3EA9-4AEC-A3F7-3D4713D00D0F}" dt="2020-05-14T15:58:31.868" v="2259" actId="20577"/>
          <ac:spMkLst>
            <pc:docMk/>
            <pc:sldMk cId="2059682461" sldId="282"/>
            <ac:spMk id="4" creationId="{00000000-0000-0000-0000-000000000000}"/>
          </ac:spMkLst>
        </pc:spChg>
        <pc:picChg chg="add del mod">
          <ac:chgData name="Rebecca Duffus" userId="ceb63b13-e642-4fbc-8677-04b64999fd0f" providerId="ADAL" clId="{C853C2E9-3EA9-4AEC-A3F7-3D4713D00D0F}" dt="2020-05-14T15:57:34.054" v="2227" actId="478"/>
          <ac:picMkLst>
            <pc:docMk/>
            <pc:sldMk cId="2059682461" sldId="282"/>
            <ac:picMk id="3" creationId="{6C6CD6B8-B9BF-46F1-9514-C788271BD0C4}"/>
          </ac:picMkLst>
        </pc:picChg>
        <pc:picChg chg="add mod modCrop">
          <ac:chgData name="Rebecca Duffus" userId="ceb63b13-e642-4fbc-8677-04b64999fd0f" providerId="ADAL" clId="{C853C2E9-3EA9-4AEC-A3F7-3D4713D00D0F}" dt="2020-05-14T15:57:53.431" v="2234" actId="1076"/>
          <ac:picMkLst>
            <pc:docMk/>
            <pc:sldMk cId="2059682461" sldId="282"/>
            <ac:picMk id="6" creationId="{F9F3AFE9-DE7F-4E91-B513-CB61F1AEC864}"/>
          </ac:picMkLst>
        </pc:picChg>
      </pc:sldChg>
      <pc:sldChg chg="addSp delSp modSp add">
        <pc:chgData name="Rebecca Duffus" userId="ceb63b13-e642-4fbc-8677-04b64999fd0f" providerId="ADAL" clId="{C853C2E9-3EA9-4AEC-A3F7-3D4713D00D0F}" dt="2020-05-14T15:59:20.245" v="2390" actId="20577"/>
        <pc:sldMkLst>
          <pc:docMk/>
          <pc:sldMk cId="256116876" sldId="283"/>
        </pc:sldMkLst>
        <pc:spChg chg="mod">
          <ac:chgData name="Rebecca Duffus" userId="ceb63b13-e642-4fbc-8677-04b64999fd0f" providerId="ADAL" clId="{C853C2E9-3EA9-4AEC-A3F7-3D4713D00D0F}" dt="2020-05-14T15:59:20.245" v="2390" actId="20577"/>
          <ac:spMkLst>
            <pc:docMk/>
            <pc:sldMk cId="256116876" sldId="283"/>
            <ac:spMk id="4" creationId="{00000000-0000-0000-0000-000000000000}"/>
          </ac:spMkLst>
        </pc:spChg>
        <pc:picChg chg="add mod modCrop">
          <ac:chgData name="Rebecca Duffus" userId="ceb63b13-e642-4fbc-8677-04b64999fd0f" providerId="ADAL" clId="{C853C2E9-3EA9-4AEC-A3F7-3D4713D00D0F}" dt="2020-05-14T15:59:05.840" v="2281" actId="1076"/>
          <ac:picMkLst>
            <pc:docMk/>
            <pc:sldMk cId="256116876" sldId="283"/>
            <ac:picMk id="3" creationId="{CE069F56-343F-4DE8-8B54-025F88B5FB98}"/>
          </ac:picMkLst>
        </pc:picChg>
        <pc:picChg chg="del">
          <ac:chgData name="Rebecca Duffus" userId="ceb63b13-e642-4fbc-8677-04b64999fd0f" providerId="ADAL" clId="{C853C2E9-3EA9-4AEC-A3F7-3D4713D00D0F}" dt="2020-05-14T15:58:49.122" v="2272" actId="478"/>
          <ac:picMkLst>
            <pc:docMk/>
            <pc:sldMk cId="256116876" sldId="283"/>
            <ac:picMk id="6" creationId="{F9F3AFE9-DE7F-4E91-B513-CB61F1AEC864}"/>
          </ac:picMkLst>
        </pc:picChg>
      </pc:sldChg>
      <pc:sldChg chg="addSp modSp add">
        <pc:chgData name="Rebecca Duffus" userId="ceb63b13-e642-4fbc-8677-04b64999fd0f" providerId="ADAL" clId="{C853C2E9-3EA9-4AEC-A3F7-3D4713D00D0F}" dt="2020-05-14T16:06:50.203" v="2936" actId="1076"/>
        <pc:sldMkLst>
          <pc:docMk/>
          <pc:sldMk cId="3383654435" sldId="284"/>
        </pc:sldMkLst>
        <pc:spChg chg="mod">
          <ac:chgData name="Rebecca Duffus" userId="ceb63b13-e642-4fbc-8677-04b64999fd0f" providerId="ADAL" clId="{C853C2E9-3EA9-4AEC-A3F7-3D4713D00D0F}" dt="2020-05-14T16:00:27.539" v="2462" actId="20577"/>
          <ac:spMkLst>
            <pc:docMk/>
            <pc:sldMk cId="3383654435" sldId="284"/>
            <ac:spMk id="4" creationId="{00000000-0000-0000-0000-000000000000}"/>
          </ac:spMkLst>
        </pc:spChg>
        <pc:picChg chg="add mod">
          <ac:chgData name="Rebecca Duffus" userId="ceb63b13-e642-4fbc-8677-04b64999fd0f" providerId="ADAL" clId="{C853C2E9-3EA9-4AEC-A3F7-3D4713D00D0F}" dt="2020-05-14T16:06:48.812" v="2935" actId="1076"/>
          <ac:picMkLst>
            <pc:docMk/>
            <pc:sldMk cId="3383654435" sldId="284"/>
            <ac:picMk id="2" creationId="{C16BC997-E7BC-4FE9-92C6-575A9E31474C}"/>
          </ac:picMkLst>
        </pc:picChg>
        <pc:picChg chg="add mod">
          <ac:chgData name="Rebecca Duffus" userId="ceb63b13-e642-4fbc-8677-04b64999fd0f" providerId="ADAL" clId="{C853C2E9-3EA9-4AEC-A3F7-3D4713D00D0F}" dt="2020-05-14T16:06:50.203" v="2936" actId="1076"/>
          <ac:picMkLst>
            <pc:docMk/>
            <pc:sldMk cId="3383654435" sldId="284"/>
            <ac:picMk id="5" creationId="{C5704AF0-14AB-43A0-BD3B-0E4E032C2E24}"/>
          </ac:picMkLst>
        </pc:picChg>
      </pc:sldChg>
      <pc:sldChg chg="addSp delSp modSp add">
        <pc:chgData name="Rebecca Duffus" userId="ceb63b13-e642-4fbc-8677-04b64999fd0f" providerId="ADAL" clId="{C853C2E9-3EA9-4AEC-A3F7-3D4713D00D0F}" dt="2020-05-14T16:03:07.672" v="2600" actId="1076"/>
        <pc:sldMkLst>
          <pc:docMk/>
          <pc:sldMk cId="2829740157" sldId="285"/>
        </pc:sldMkLst>
        <pc:spChg chg="mod">
          <ac:chgData name="Rebecca Duffus" userId="ceb63b13-e642-4fbc-8677-04b64999fd0f" providerId="ADAL" clId="{C853C2E9-3EA9-4AEC-A3F7-3D4713D00D0F}" dt="2020-05-14T16:03:07.672" v="2600" actId="1076"/>
          <ac:spMkLst>
            <pc:docMk/>
            <pc:sldMk cId="2829740157" sldId="285"/>
            <ac:spMk id="4" creationId="{00000000-0000-0000-0000-000000000000}"/>
          </ac:spMkLst>
        </pc:spChg>
        <pc:spChg chg="del mod">
          <ac:chgData name="Rebecca Duffus" userId="ceb63b13-e642-4fbc-8677-04b64999fd0f" providerId="ADAL" clId="{C853C2E9-3EA9-4AEC-A3F7-3D4713D00D0F}" dt="2020-05-14T16:02:30.472" v="2536" actId="478"/>
          <ac:spMkLst>
            <pc:docMk/>
            <pc:sldMk cId="2829740157" sldId="285"/>
            <ac:spMk id="14" creationId="{64D1BF51-D63A-4283-A0DF-ED3E87FA07FB}"/>
          </ac:spMkLst>
        </pc:spChg>
        <pc:spChg chg="del">
          <ac:chgData name="Rebecca Duffus" userId="ceb63b13-e642-4fbc-8677-04b64999fd0f" providerId="ADAL" clId="{C853C2E9-3EA9-4AEC-A3F7-3D4713D00D0F}" dt="2020-05-14T16:02:55.936" v="2596" actId="478"/>
          <ac:spMkLst>
            <pc:docMk/>
            <pc:sldMk cId="2829740157" sldId="285"/>
            <ac:spMk id="16" creationId="{C2561B8B-B653-4D0C-847D-7FDC0F2892C9}"/>
          </ac:spMkLst>
        </pc:spChg>
        <pc:picChg chg="add mod">
          <ac:chgData name="Rebecca Duffus" userId="ceb63b13-e642-4fbc-8677-04b64999fd0f" providerId="ADAL" clId="{C853C2E9-3EA9-4AEC-A3F7-3D4713D00D0F}" dt="2020-05-14T16:03:02.222" v="2599" actId="14100"/>
          <ac:picMkLst>
            <pc:docMk/>
            <pc:sldMk cId="2829740157" sldId="285"/>
            <ac:picMk id="3" creationId="{6F26A238-37A7-4EC4-8719-0D18936F9305}"/>
          </ac:picMkLst>
        </pc:picChg>
        <pc:picChg chg="add del">
          <ac:chgData name="Rebecca Duffus" userId="ceb63b13-e642-4fbc-8677-04b64999fd0f" providerId="ADAL" clId="{C853C2E9-3EA9-4AEC-A3F7-3D4713D00D0F}" dt="2020-05-14T16:02:55.208" v="2595" actId="478"/>
          <ac:picMkLst>
            <pc:docMk/>
            <pc:sldMk cId="2829740157" sldId="285"/>
            <ac:picMk id="7" creationId="{12F6FCEB-A7A4-4038-82EA-1EC7049789EA}"/>
          </ac:picMkLst>
        </pc:picChg>
        <pc:picChg chg="add del">
          <ac:chgData name="Rebecca Duffus" userId="ceb63b13-e642-4fbc-8677-04b64999fd0f" providerId="ADAL" clId="{C853C2E9-3EA9-4AEC-A3F7-3D4713D00D0F}" dt="2020-05-14T16:02:54.456" v="2594" actId="478"/>
          <ac:picMkLst>
            <pc:docMk/>
            <pc:sldMk cId="2829740157" sldId="285"/>
            <ac:picMk id="9" creationId="{E0FC4572-4A64-4537-888C-A2367808F563}"/>
          </ac:picMkLst>
        </pc:picChg>
        <pc:picChg chg="del">
          <ac:chgData name="Rebecca Duffus" userId="ceb63b13-e642-4fbc-8677-04b64999fd0f" providerId="ADAL" clId="{C853C2E9-3EA9-4AEC-A3F7-3D4713D00D0F}" dt="2020-05-14T16:02:21.221" v="2529" actId="478"/>
          <ac:picMkLst>
            <pc:docMk/>
            <pc:sldMk cId="2829740157" sldId="285"/>
            <ac:picMk id="10" creationId="{2BF13E37-7972-46CA-9E29-1EDC53CAC748}"/>
          </ac:picMkLst>
        </pc:picChg>
        <pc:picChg chg="del">
          <ac:chgData name="Rebecca Duffus" userId="ceb63b13-e642-4fbc-8677-04b64999fd0f" providerId="ADAL" clId="{C853C2E9-3EA9-4AEC-A3F7-3D4713D00D0F}" dt="2020-05-14T16:02:18.275" v="2528" actId="478"/>
          <ac:picMkLst>
            <pc:docMk/>
            <pc:sldMk cId="2829740157" sldId="285"/>
            <ac:picMk id="17" creationId="{5D49212A-D350-4C46-93F4-D493500FF63A}"/>
          </ac:picMkLst>
        </pc:picChg>
        <pc:cxnChg chg="del">
          <ac:chgData name="Rebecca Duffus" userId="ceb63b13-e642-4fbc-8677-04b64999fd0f" providerId="ADAL" clId="{C853C2E9-3EA9-4AEC-A3F7-3D4713D00D0F}" dt="2020-05-14T16:02:28.081" v="2534" actId="478"/>
          <ac:cxnSpMkLst>
            <pc:docMk/>
            <pc:sldMk cId="2829740157" sldId="285"/>
            <ac:cxnSpMk id="12" creationId="{81DB6EA0-F546-4629-AECE-D8AC105C7F48}"/>
          </ac:cxnSpMkLst>
        </pc:cxnChg>
        <pc:cxnChg chg="del">
          <ac:chgData name="Rebecca Duffus" userId="ceb63b13-e642-4fbc-8677-04b64999fd0f" providerId="ADAL" clId="{C853C2E9-3EA9-4AEC-A3F7-3D4713D00D0F}" dt="2020-05-14T16:02:56.869" v="2597" actId="478"/>
          <ac:cxnSpMkLst>
            <pc:docMk/>
            <pc:sldMk cId="2829740157" sldId="285"/>
            <ac:cxnSpMk id="15" creationId="{F2ABFF94-CFA0-4B96-890A-73C1A198F963}"/>
          </ac:cxnSpMkLst>
        </pc:cxnChg>
      </pc:sldChg>
      <pc:sldChg chg="addSp delSp modSp add">
        <pc:chgData name="Rebecca Duffus" userId="ceb63b13-e642-4fbc-8677-04b64999fd0f" providerId="ADAL" clId="{C853C2E9-3EA9-4AEC-A3F7-3D4713D00D0F}" dt="2020-05-14T16:06:33.712" v="2930" actId="20577"/>
        <pc:sldMkLst>
          <pc:docMk/>
          <pc:sldMk cId="4037089285" sldId="286"/>
        </pc:sldMkLst>
        <pc:spChg chg="mod">
          <ac:chgData name="Rebecca Duffus" userId="ceb63b13-e642-4fbc-8677-04b64999fd0f" providerId="ADAL" clId="{C853C2E9-3EA9-4AEC-A3F7-3D4713D00D0F}" dt="2020-05-14T16:06:33.712" v="2930" actId="20577"/>
          <ac:spMkLst>
            <pc:docMk/>
            <pc:sldMk cId="4037089285" sldId="286"/>
            <ac:spMk id="4" creationId="{00000000-0000-0000-0000-000000000000}"/>
          </ac:spMkLst>
        </pc:spChg>
        <pc:picChg chg="del">
          <ac:chgData name="Rebecca Duffus" userId="ceb63b13-e642-4fbc-8677-04b64999fd0f" providerId="ADAL" clId="{C853C2E9-3EA9-4AEC-A3F7-3D4713D00D0F}" dt="2020-05-14T16:05:50.590" v="2766" actId="478"/>
          <ac:picMkLst>
            <pc:docMk/>
            <pc:sldMk cId="4037089285" sldId="286"/>
            <ac:picMk id="3" creationId="{CE069F56-343F-4DE8-8B54-025F88B5FB98}"/>
          </ac:picMkLst>
        </pc:picChg>
        <pc:picChg chg="add mod">
          <ac:chgData name="Rebecca Duffus" userId="ceb63b13-e642-4fbc-8677-04b64999fd0f" providerId="ADAL" clId="{C853C2E9-3EA9-4AEC-A3F7-3D4713D00D0F}" dt="2020-05-14T16:05:54.778" v="2771" actId="1076"/>
          <ac:picMkLst>
            <pc:docMk/>
            <pc:sldMk cId="4037089285" sldId="286"/>
            <ac:picMk id="5" creationId="{C8803EDD-C358-4CF5-8C0B-51B89DFA1FA1}"/>
          </ac:picMkLst>
        </pc:picChg>
      </pc:sldChg>
      <pc:sldChg chg="addSp delSp modSp add">
        <pc:chgData name="Rebecca Duffus" userId="ceb63b13-e642-4fbc-8677-04b64999fd0f" providerId="ADAL" clId="{C853C2E9-3EA9-4AEC-A3F7-3D4713D00D0F}" dt="2020-05-14T16:04:02.510" v="2759" actId="962"/>
        <pc:sldMkLst>
          <pc:docMk/>
          <pc:sldMk cId="151195188" sldId="287"/>
        </pc:sldMkLst>
        <pc:spChg chg="mod">
          <ac:chgData name="Rebecca Duffus" userId="ceb63b13-e642-4fbc-8677-04b64999fd0f" providerId="ADAL" clId="{C853C2E9-3EA9-4AEC-A3F7-3D4713D00D0F}" dt="2020-05-14T16:03:55.982" v="2753" actId="27636"/>
          <ac:spMkLst>
            <pc:docMk/>
            <pc:sldMk cId="151195188" sldId="287"/>
            <ac:spMk id="4" creationId="{00000000-0000-0000-0000-000000000000}"/>
          </ac:spMkLst>
        </pc:spChg>
        <pc:picChg chg="del">
          <ac:chgData name="Rebecca Duffus" userId="ceb63b13-e642-4fbc-8677-04b64999fd0f" providerId="ADAL" clId="{C853C2E9-3EA9-4AEC-A3F7-3D4713D00D0F}" dt="2020-05-14T16:03:57.779" v="2754" actId="478"/>
          <ac:picMkLst>
            <pc:docMk/>
            <pc:sldMk cId="151195188" sldId="287"/>
            <ac:picMk id="3" creationId="{6F26A238-37A7-4EC4-8719-0D18936F9305}"/>
          </ac:picMkLst>
        </pc:picChg>
        <pc:picChg chg="add mod">
          <ac:chgData name="Rebecca Duffus" userId="ceb63b13-e642-4fbc-8677-04b64999fd0f" providerId="ADAL" clId="{C853C2E9-3EA9-4AEC-A3F7-3D4713D00D0F}" dt="2020-05-14T16:04:02.510" v="2759" actId="962"/>
          <ac:picMkLst>
            <pc:docMk/>
            <pc:sldMk cId="151195188" sldId="287"/>
            <ac:picMk id="5" creationId="{5456C100-1577-4C31-B90D-3223B12AB644}"/>
          </ac:picMkLst>
        </pc:picChg>
      </pc:sldChg>
      <pc:sldChg chg="addSp delSp modSp add">
        <pc:chgData name="Rebecca Duffus" userId="ceb63b13-e642-4fbc-8677-04b64999fd0f" providerId="ADAL" clId="{C853C2E9-3EA9-4AEC-A3F7-3D4713D00D0F}" dt="2020-05-14T16:14:15.421" v="3135" actId="20577"/>
        <pc:sldMkLst>
          <pc:docMk/>
          <pc:sldMk cId="4166395048" sldId="288"/>
        </pc:sldMkLst>
        <pc:spChg chg="mod">
          <ac:chgData name="Rebecca Duffus" userId="ceb63b13-e642-4fbc-8677-04b64999fd0f" providerId="ADAL" clId="{C853C2E9-3EA9-4AEC-A3F7-3D4713D00D0F}" dt="2020-05-14T16:14:15.421" v="3135" actId="20577"/>
          <ac:spMkLst>
            <pc:docMk/>
            <pc:sldMk cId="4166395048" sldId="288"/>
            <ac:spMk id="4" creationId="{00000000-0000-0000-0000-000000000000}"/>
          </ac:spMkLst>
        </pc:spChg>
        <pc:picChg chg="del">
          <ac:chgData name="Rebecca Duffus" userId="ceb63b13-e642-4fbc-8677-04b64999fd0f" providerId="ADAL" clId="{C853C2E9-3EA9-4AEC-A3F7-3D4713D00D0F}" dt="2020-05-14T16:13:57.931" v="3063" actId="478"/>
          <ac:picMkLst>
            <pc:docMk/>
            <pc:sldMk cId="4166395048" sldId="288"/>
            <ac:picMk id="2" creationId="{C16BC997-E7BC-4FE9-92C6-575A9E31474C}"/>
          </ac:picMkLst>
        </pc:picChg>
        <pc:picChg chg="del">
          <ac:chgData name="Rebecca Duffus" userId="ceb63b13-e642-4fbc-8677-04b64999fd0f" providerId="ADAL" clId="{C853C2E9-3EA9-4AEC-A3F7-3D4713D00D0F}" dt="2020-05-14T16:13:58.747" v="3064" actId="478"/>
          <ac:picMkLst>
            <pc:docMk/>
            <pc:sldMk cId="4166395048" sldId="288"/>
            <ac:picMk id="5" creationId="{C5704AF0-14AB-43A0-BD3B-0E4E032C2E24}"/>
          </ac:picMkLst>
        </pc:picChg>
        <pc:picChg chg="add mod">
          <ac:chgData name="Rebecca Duffus" userId="ceb63b13-e642-4fbc-8677-04b64999fd0f" providerId="ADAL" clId="{C853C2E9-3EA9-4AEC-A3F7-3D4713D00D0F}" dt="2020-05-14T16:14:05.705" v="3076" actId="27614"/>
          <ac:picMkLst>
            <pc:docMk/>
            <pc:sldMk cId="4166395048" sldId="288"/>
            <ac:picMk id="6" creationId="{B1E84047-DC0F-40D1-9F39-AA0B253612A3}"/>
          </ac:picMkLst>
        </pc:picChg>
      </pc:sldChg>
      <pc:sldChg chg="addSp delSp modSp add">
        <pc:chgData name="Rebecca Duffus" userId="ceb63b13-e642-4fbc-8677-04b64999fd0f" providerId="ADAL" clId="{C853C2E9-3EA9-4AEC-A3F7-3D4713D00D0F}" dt="2020-05-14T16:16:03.533" v="3395" actId="20577"/>
        <pc:sldMkLst>
          <pc:docMk/>
          <pc:sldMk cId="3048840655" sldId="289"/>
        </pc:sldMkLst>
        <pc:spChg chg="mod">
          <ac:chgData name="Rebecca Duffus" userId="ceb63b13-e642-4fbc-8677-04b64999fd0f" providerId="ADAL" clId="{C853C2E9-3EA9-4AEC-A3F7-3D4713D00D0F}" dt="2020-05-14T16:16:03.533" v="3395" actId="20577"/>
          <ac:spMkLst>
            <pc:docMk/>
            <pc:sldMk cId="3048840655" sldId="289"/>
            <ac:spMk id="4" creationId="{00000000-0000-0000-0000-000000000000}"/>
          </ac:spMkLst>
        </pc:spChg>
        <pc:picChg chg="add mod">
          <ac:chgData name="Rebecca Duffus" userId="ceb63b13-e642-4fbc-8677-04b64999fd0f" providerId="ADAL" clId="{C853C2E9-3EA9-4AEC-A3F7-3D4713D00D0F}" dt="2020-05-14T16:15:16.440" v="3188" actId="1076"/>
          <ac:picMkLst>
            <pc:docMk/>
            <pc:sldMk cId="3048840655" sldId="289"/>
            <ac:picMk id="3" creationId="{8147C2E3-B7CA-47C2-9731-C4B00333ADEA}"/>
          </ac:picMkLst>
        </pc:picChg>
        <pc:picChg chg="del">
          <ac:chgData name="Rebecca Duffus" userId="ceb63b13-e642-4fbc-8677-04b64999fd0f" providerId="ADAL" clId="{C853C2E9-3EA9-4AEC-A3F7-3D4713D00D0F}" dt="2020-05-14T16:15:11.416" v="3182" actId="478"/>
          <ac:picMkLst>
            <pc:docMk/>
            <pc:sldMk cId="3048840655" sldId="289"/>
            <ac:picMk id="6" creationId="{B1E84047-DC0F-40D1-9F39-AA0B253612A3}"/>
          </ac:picMkLst>
        </pc:picChg>
      </pc:sldChg>
      <pc:sldChg chg="addSp delSp modSp add">
        <pc:chgData name="Rebecca Duffus" userId="ceb63b13-e642-4fbc-8677-04b64999fd0f" providerId="ADAL" clId="{C853C2E9-3EA9-4AEC-A3F7-3D4713D00D0F}" dt="2020-05-14T16:46:51.098" v="6216" actId="1076"/>
        <pc:sldMkLst>
          <pc:docMk/>
          <pc:sldMk cId="4056267069" sldId="290"/>
        </pc:sldMkLst>
        <pc:spChg chg="mod">
          <ac:chgData name="Rebecca Duffus" userId="ceb63b13-e642-4fbc-8677-04b64999fd0f" providerId="ADAL" clId="{C853C2E9-3EA9-4AEC-A3F7-3D4713D00D0F}" dt="2020-05-14T16:16:54.244" v="3563" actId="20577"/>
          <ac:spMkLst>
            <pc:docMk/>
            <pc:sldMk cId="4056267069" sldId="290"/>
            <ac:spMk id="4" creationId="{00000000-0000-0000-0000-000000000000}"/>
          </ac:spMkLst>
        </pc:spChg>
        <pc:picChg chg="add mod modCrop">
          <ac:chgData name="Rebecca Duffus" userId="ceb63b13-e642-4fbc-8677-04b64999fd0f" providerId="ADAL" clId="{C853C2E9-3EA9-4AEC-A3F7-3D4713D00D0F}" dt="2020-05-14T16:46:51.098" v="6216" actId="1076"/>
          <ac:picMkLst>
            <pc:docMk/>
            <pc:sldMk cId="4056267069" sldId="290"/>
            <ac:picMk id="2" creationId="{9F56E580-0C43-4D37-8980-36F97E6F1008}"/>
          </ac:picMkLst>
        </pc:picChg>
        <pc:picChg chg="del">
          <ac:chgData name="Rebecca Duffus" userId="ceb63b13-e642-4fbc-8677-04b64999fd0f" providerId="ADAL" clId="{C853C2E9-3EA9-4AEC-A3F7-3D4713D00D0F}" dt="2020-05-14T16:16:29.442" v="3397" actId="478"/>
          <ac:picMkLst>
            <pc:docMk/>
            <pc:sldMk cId="4056267069" sldId="290"/>
            <ac:picMk id="3" creationId="{CE069F56-343F-4DE8-8B54-025F88B5FB98}"/>
          </ac:picMkLst>
        </pc:picChg>
      </pc:sldChg>
      <pc:sldChg chg="addSp delSp modSp add">
        <pc:chgData name="Rebecca Duffus" userId="ceb63b13-e642-4fbc-8677-04b64999fd0f" providerId="ADAL" clId="{C853C2E9-3EA9-4AEC-A3F7-3D4713D00D0F}" dt="2020-05-14T16:20:26.029" v="3761" actId="27636"/>
        <pc:sldMkLst>
          <pc:docMk/>
          <pc:sldMk cId="2050953083" sldId="291"/>
        </pc:sldMkLst>
        <pc:spChg chg="mod">
          <ac:chgData name="Rebecca Duffus" userId="ceb63b13-e642-4fbc-8677-04b64999fd0f" providerId="ADAL" clId="{C853C2E9-3EA9-4AEC-A3F7-3D4713D00D0F}" dt="2020-05-14T16:20:26.029" v="3761" actId="27636"/>
          <ac:spMkLst>
            <pc:docMk/>
            <pc:sldMk cId="2050953083" sldId="291"/>
            <ac:spMk id="4" creationId="{00000000-0000-0000-0000-000000000000}"/>
          </ac:spMkLst>
        </pc:spChg>
        <pc:picChg chg="add del mod modCrop">
          <ac:chgData name="Rebecca Duffus" userId="ceb63b13-e642-4fbc-8677-04b64999fd0f" providerId="ADAL" clId="{C853C2E9-3EA9-4AEC-A3F7-3D4713D00D0F}" dt="2020-05-14T16:20:01.970" v="3675" actId="478"/>
          <ac:picMkLst>
            <pc:docMk/>
            <pc:sldMk cId="2050953083" sldId="291"/>
            <ac:picMk id="3" creationId="{75B18159-9C1A-4746-8532-76B806BA97BD}"/>
          </ac:picMkLst>
        </pc:picChg>
        <pc:picChg chg="del">
          <ac:chgData name="Rebecca Duffus" userId="ceb63b13-e642-4fbc-8677-04b64999fd0f" providerId="ADAL" clId="{C853C2E9-3EA9-4AEC-A3F7-3D4713D00D0F}" dt="2020-05-14T16:18:09.127" v="3656" actId="478"/>
          <ac:picMkLst>
            <pc:docMk/>
            <pc:sldMk cId="2050953083" sldId="291"/>
            <ac:picMk id="5" creationId="{82E2AB37-1E8C-45B5-A8CA-E8E82415DAD0}"/>
          </ac:picMkLst>
        </pc:picChg>
        <pc:picChg chg="add mod modCrop">
          <ac:chgData name="Rebecca Duffus" userId="ceb63b13-e642-4fbc-8677-04b64999fd0f" providerId="ADAL" clId="{C853C2E9-3EA9-4AEC-A3F7-3D4713D00D0F}" dt="2020-05-14T16:20:04.835" v="3677" actId="1076"/>
          <ac:picMkLst>
            <pc:docMk/>
            <pc:sldMk cId="2050953083" sldId="291"/>
            <ac:picMk id="7" creationId="{9E676530-96C6-42C2-ABC5-023423A18AE4}"/>
          </ac:picMkLst>
        </pc:picChg>
      </pc:sldChg>
      <pc:sldChg chg="addSp delSp modSp add">
        <pc:chgData name="Rebecca Duffus" userId="ceb63b13-e642-4fbc-8677-04b64999fd0f" providerId="ADAL" clId="{C853C2E9-3EA9-4AEC-A3F7-3D4713D00D0F}" dt="2020-05-14T16:21:42.189" v="3833" actId="962"/>
        <pc:sldMkLst>
          <pc:docMk/>
          <pc:sldMk cId="1287363736" sldId="292"/>
        </pc:sldMkLst>
        <pc:spChg chg="mod">
          <ac:chgData name="Rebecca Duffus" userId="ceb63b13-e642-4fbc-8677-04b64999fd0f" providerId="ADAL" clId="{C853C2E9-3EA9-4AEC-A3F7-3D4713D00D0F}" dt="2020-05-14T16:21:29.946" v="3828" actId="20577"/>
          <ac:spMkLst>
            <pc:docMk/>
            <pc:sldMk cId="1287363736" sldId="292"/>
            <ac:spMk id="4" creationId="{00000000-0000-0000-0000-000000000000}"/>
          </ac:spMkLst>
        </pc:spChg>
        <pc:spChg chg="del">
          <ac:chgData name="Rebecca Duffus" userId="ceb63b13-e642-4fbc-8677-04b64999fd0f" providerId="ADAL" clId="{C853C2E9-3EA9-4AEC-A3F7-3D4713D00D0F}" dt="2020-05-14T16:21:37.797" v="3829" actId="478"/>
          <ac:spMkLst>
            <pc:docMk/>
            <pc:sldMk cId="1287363736" sldId="292"/>
            <ac:spMk id="14" creationId="{64D1BF51-D63A-4283-A0DF-ED3E87FA07FB}"/>
          </ac:spMkLst>
        </pc:spChg>
        <pc:spChg chg="del">
          <ac:chgData name="Rebecca Duffus" userId="ceb63b13-e642-4fbc-8677-04b64999fd0f" providerId="ADAL" clId="{C853C2E9-3EA9-4AEC-A3F7-3D4713D00D0F}" dt="2020-05-14T16:21:37.797" v="3829" actId="478"/>
          <ac:spMkLst>
            <pc:docMk/>
            <pc:sldMk cId="1287363736" sldId="292"/>
            <ac:spMk id="16" creationId="{C2561B8B-B653-4D0C-847D-7FDC0F2892C9}"/>
          </ac:spMkLst>
        </pc:spChg>
        <pc:picChg chg="add mod">
          <ac:chgData name="Rebecca Duffus" userId="ceb63b13-e642-4fbc-8677-04b64999fd0f" providerId="ADAL" clId="{C853C2E9-3EA9-4AEC-A3F7-3D4713D00D0F}" dt="2020-05-14T16:21:42.189" v="3833" actId="962"/>
          <ac:picMkLst>
            <pc:docMk/>
            <pc:sldMk cId="1287363736" sldId="292"/>
            <ac:picMk id="3" creationId="{6B4F8724-FA6C-4A0C-9C6B-9A5C18EDC616}"/>
          </ac:picMkLst>
        </pc:picChg>
        <pc:picChg chg="del">
          <ac:chgData name="Rebecca Duffus" userId="ceb63b13-e642-4fbc-8677-04b64999fd0f" providerId="ADAL" clId="{C853C2E9-3EA9-4AEC-A3F7-3D4713D00D0F}" dt="2020-05-14T16:21:37.797" v="3829" actId="478"/>
          <ac:picMkLst>
            <pc:docMk/>
            <pc:sldMk cId="1287363736" sldId="292"/>
            <ac:picMk id="7" creationId="{12F6FCEB-A7A4-4038-82EA-1EC7049789EA}"/>
          </ac:picMkLst>
        </pc:picChg>
        <pc:picChg chg="del">
          <ac:chgData name="Rebecca Duffus" userId="ceb63b13-e642-4fbc-8677-04b64999fd0f" providerId="ADAL" clId="{C853C2E9-3EA9-4AEC-A3F7-3D4713D00D0F}" dt="2020-05-14T16:21:37.797" v="3829" actId="478"/>
          <ac:picMkLst>
            <pc:docMk/>
            <pc:sldMk cId="1287363736" sldId="292"/>
            <ac:picMk id="9" creationId="{E0FC4572-4A64-4537-888C-A2367808F563}"/>
          </ac:picMkLst>
        </pc:picChg>
        <pc:picChg chg="del">
          <ac:chgData name="Rebecca Duffus" userId="ceb63b13-e642-4fbc-8677-04b64999fd0f" providerId="ADAL" clId="{C853C2E9-3EA9-4AEC-A3F7-3D4713D00D0F}" dt="2020-05-14T16:21:37.797" v="3829" actId="478"/>
          <ac:picMkLst>
            <pc:docMk/>
            <pc:sldMk cId="1287363736" sldId="292"/>
            <ac:picMk id="10" creationId="{2BF13E37-7972-46CA-9E29-1EDC53CAC748}"/>
          </ac:picMkLst>
        </pc:picChg>
        <pc:picChg chg="del">
          <ac:chgData name="Rebecca Duffus" userId="ceb63b13-e642-4fbc-8677-04b64999fd0f" providerId="ADAL" clId="{C853C2E9-3EA9-4AEC-A3F7-3D4713D00D0F}" dt="2020-05-14T16:21:18.821" v="3763" actId="478"/>
          <ac:picMkLst>
            <pc:docMk/>
            <pc:sldMk cId="1287363736" sldId="292"/>
            <ac:picMk id="17" creationId="{5D49212A-D350-4C46-93F4-D493500FF63A}"/>
          </ac:picMkLst>
        </pc:picChg>
        <pc:cxnChg chg="del">
          <ac:chgData name="Rebecca Duffus" userId="ceb63b13-e642-4fbc-8677-04b64999fd0f" providerId="ADAL" clId="{C853C2E9-3EA9-4AEC-A3F7-3D4713D00D0F}" dt="2020-05-14T16:21:37.797" v="3829" actId="478"/>
          <ac:cxnSpMkLst>
            <pc:docMk/>
            <pc:sldMk cId="1287363736" sldId="292"/>
            <ac:cxnSpMk id="12" creationId="{81DB6EA0-F546-4629-AECE-D8AC105C7F48}"/>
          </ac:cxnSpMkLst>
        </pc:cxnChg>
        <pc:cxnChg chg="del">
          <ac:chgData name="Rebecca Duffus" userId="ceb63b13-e642-4fbc-8677-04b64999fd0f" providerId="ADAL" clId="{C853C2E9-3EA9-4AEC-A3F7-3D4713D00D0F}" dt="2020-05-14T16:21:37.797" v="3829" actId="478"/>
          <ac:cxnSpMkLst>
            <pc:docMk/>
            <pc:sldMk cId="1287363736" sldId="292"/>
            <ac:cxnSpMk id="15" creationId="{F2ABFF94-CFA0-4B96-890A-73C1A198F963}"/>
          </ac:cxnSpMkLst>
        </pc:cxnChg>
      </pc:sldChg>
      <pc:sldChg chg="addSp delSp modSp add">
        <pc:chgData name="Rebecca Duffus" userId="ceb63b13-e642-4fbc-8677-04b64999fd0f" providerId="ADAL" clId="{C853C2E9-3EA9-4AEC-A3F7-3D4713D00D0F}" dt="2020-05-14T16:24:44.613" v="4156" actId="27636"/>
        <pc:sldMkLst>
          <pc:docMk/>
          <pc:sldMk cId="1737134291" sldId="293"/>
        </pc:sldMkLst>
        <pc:spChg chg="mod">
          <ac:chgData name="Rebecca Duffus" userId="ceb63b13-e642-4fbc-8677-04b64999fd0f" providerId="ADAL" clId="{C853C2E9-3EA9-4AEC-A3F7-3D4713D00D0F}" dt="2020-05-14T16:24:44.613" v="4156" actId="27636"/>
          <ac:spMkLst>
            <pc:docMk/>
            <pc:sldMk cId="1737134291" sldId="293"/>
            <ac:spMk id="4" creationId="{00000000-0000-0000-0000-000000000000}"/>
          </ac:spMkLst>
        </pc:spChg>
        <pc:picChg chg="add mod">
          <ac:chgData name="Rebecca Duffus" userId="ceb63b13-e642-4fbc-8677-04b64999fd0f" providerId="ADAL" clId="{C853C2E9-3EA9-4AEC-A3F7-3D4713D00D0F}" dt="2020-05-14T16:24:20.902" v="4062" actId="1076"/>
          <ac:picMkLst>
            <pc:docMk/>
            <pc:sldMk cId="1737134291" sldId="293"/>
            <ac:picMk id="2" creationId="{25C6DC03-A8B1-4D4B-AF9F-626ED8E04774}"/>
          </ac:picMkLst>
        </pc:picChg>
        <pc:picChg chg="del">
          <ac:chgData name="Rebecca Duffus" userId="ceb63b13-e642-4fbc-8677-04b64999fd0f" providerId="ADAL" clId="{C853C2E9-3EA9-4AEC-A3F7-3D4713D00D0F}" dt="2020-05-14T16:24:17.885" v="4060" actId="478"/>
          <ac:picMkLst>
            <pc:docMk/>
            <pc:sldMk cId="1737134291" sldId="293"/>
            <ac:picMk id="5" creationId="{C8803EDD-C358-4CF5-8C0B-51B89DFA1FA1}"/>
          </ac:picMkLst>
        </pc:picChg>
      </pc:sldChg>
      <pc:sldChg chg="addSp delSp modSp add">
        <pc:chgData name="Rebecca Duffus" userId="ceb63b13-e642-4fbc-8677-04b64999fd0f" providerId="ADAL" clId="{C853C2E9-3EA9-4AEC-A3F7-3D4713D00D0F}" dt="2020-05-14T16:47:15.328" v="6220" actId="1076"/>
        <pc:sldMkLst>
          <pc:docMk/>
          <pc:sldMk cId="461631665" sldId="294"/>
        </pc:sldMkLst>
        <pc:spChg chg="mod">
          <ac:chgData name="Rebecca Duffus" userId="ceb63b13-e642-4fbc-8677-04b64999fd0f" providerId="ADAL" clId="{C853C2E9-3EA9-4AEC-A3F7-3D4713D00D0F}" dt="2020-05-14T16:25:04.289" v="4215" actId="27636"/>
          <ac:spMkLst>
            <pc:docMk/>
            <pc:sldMk cId="461631665" sldId="294"/>
            <ac:spMk id="4" creationId="{00000000-0000-0000-0000-000000000000}"/>
          </ac:spMkLst>
        </pc:spChg>
        <pc:picChg chg="add del">
          <ac:chgData name="Rebecca Duffus" userId="ceb63b13-e642-4fbc-8677-04b64999fd0f" providerId="ADAL" clId="{C853C2E9-3EA9-4AEC-A3F7-3D4713D00D0F}" dt="2020-05-14T16:46:59.886" v="6217" actId="478"/>
          <ac:picMkLst>
            <pc:docMk/>
            <pc:sldMk cId="461631665" sldId="294"/>
            <ac:picMk id="2" creationId="{205538AB-6E7A-4A52-8000-8EB0AD21A1EE}"/>
          </ac:picMkLst>
        </pc:picChg>
        <pc:picChg chg="del">
          <ac:chgData name="Rebecca Duffus" userId="ceb63b13-e642-4fbc-8677-04b64999fd0f" providerId="ADAL" clId="{C853C2E9-3EA9-4AEC-A3F7-3D4713D00D0F}" dt="2020-05-14T16:24:51.252" v="4157" actId="478"/>
          <ac:picMkLst>
            <pc:docMk/>
            <pc:sldMk cId="461631665" sldId="294"/>
            <ac:picMk id="5" creationId="{C8803EDD-C358-4CF5-8C0B-51B89DFA1FA1}"/>
          </ac:picMkLst>
        </pc:picChg>
        <pc:picChg chg="add mod">
          <ac:chgData name="Rebecca Duffus" userId="ceb63b13-e642-4fbc-8677-04b64999fd0f" providerId="ADAL" clId="{C853C2E9-3EA9-4AEC-A3F7-3D4713D00D0F}" dt="2020-05-14T16:47:15.328" v="6220" actId="1076"/>
          <ac:picMkLst>
            <pc:docMk/>
            <pc:sldMk cId="461631665" sldId="294"/>
            <ac:picMk id="6" creationId="{8CF27F3E-BB94-4537-8FBF-AF3FDF653F94}"/>
          </ac:picMkLst>
        </pc:picChg>
      </pc:sldChg>
      <pc:sldChg chg="modSp add">
        <pc:chgData name="Rebecca Duffus" userId="ceb63b13-e642-4fbc-8677-04b64999fd0f" providerId="ADAL" clId="{C853C2E9-3EA9-4AEC-A3F7-3D4713D00D0F}" dt="2020-05-14T16:50:44.428" v="6733" actId="27636"/>
        <pc:sldMkLst>
          <pc:docMk/>
          <pc:sldMk cId="445300284" sldId="295"/>
        </pc:sldMkLst>
        <pc:spChg chg="mod">
          <ac:chgData name="Rebecca Duffus" userId="ceb63b13-e642-4fbc-8677-04b64999fd0f" providerId="ADAL" clId="{C853C2E9-3EA9-4AEC-A3F7-3D4713D00D0F}" dt="2020-05-14T16:50:44.428" v="6733" actId="27636"/>
          <ac:spMkLst>
            <pc:docMk/>
            <pc:sldMk cId="445300284" sldId="295"/>
            <ac:spMk id="4" creationId="{00000000-0000-0000-0000-000000000000}"/>
          </ac:spMkLst>
        </pc:spChg>
        <pc:picChg chg="mod">
          <ac:chgData name="Rebecca Duffus" userId="ceb63b13-e642-4fbc-8677-04b64999fd0f" providerId="ADAL" clId="{C853C2E9-3EA9-4AEC-A3F7-3D4713D00D0F}" dt="2020-05-14T16:26:01.526" v="4219" actId="1076"/>
          <ac:picMkLst>
            <pc:docMk/>
            <pc:sldMk cId="445300284" sldId="295"/>
            <ac:picMk id="2" creationId="{205538AB-6E7A-4A52-8000-8EB0AD21A1EE}"/>
          </ac:picMkLst>
        </pc:picChg>
      </pc:sldChg>
      <pc:sldChg chg="modSp add">
        <pc:chgData name="Rebecca Duffus" userId="ceb63b13-e642-4fbc-8677-04b64999fd0f" providerId="ADAL" clId="{C853C2E9-3EA9-4AEC-A3F7-3D4713D00D0F}" dt="2020-05-14T16:27:16.504" v="4552" actId="20577"/>
        <pc:sldMkLst>
          <pc:docMk/>
          <pc:sldMk cId="1954303387" sldId="296"/>
        </pc:sldMkLst>
        <pc:spChg chg="mod">
          <ac:chgData name="Rebecca Duffus" userId="ceb63b13-e642-4fbc-8677-04b64999fd0f" providerId="ADAL" clId="{C853C2E9-3EA9-4AEC-A3F7-3D4713D00D0F}" dt="2020-05-14T16:27:16.504" v="4552" actId="20577"/>
          <ac:spMkLst>
            <pc:docMk/>
            <pc:sldMk cId="1954303387" sldId="296"/>
            <ac:spMk id="4" creationId="{00000000-0000-0000-0000-000000000000}"/>
          </ac:spMkLst>
        </pc:spChg>
      </pc:sldChg>
      <pc:sldChg chg="addSp delSp modSp add">
        <pc:chgData name="Rebecca Duffus" userId="ceb63b13-e642-4fbc-8677-04b64999fd0f" providerId="ADAL" clId="{C853C2E9-3EA9-4AEC-A3F7-3D4713D00D0F}" dt="2020-05-14T16:43:09.314" v="6125" actId="255"/>
        <pc:sldMkLst>
          <pc:docMk/>
          <pc:sldMk cId="2829219215" sldId="297"/>
        </pc:sldMkLst>
        <pc:spChg chg="mod">
          <ac:chgData name="Rebecca Duffus" userId="ceb63b13-e642-4fbc-8677-04b64999fd0f" providerId="ADAL" clId="{C853C2E9-3EA9-4AEC-A3F7-3D4713D00D0F}" dt="2020-05-14T16:43:09.314" v="6125" actId="255"/>
          <ac:spMkLst>
            <pc:docMk/>
            <pc:sldMk cId="2829219215" sldId="297"/>
            <ac:spMk id="2" creationId="{00000000-0000-0000-0000-000000000000}"/>
          </ac:spMkLst>
        </pc:spChg>
        <pc:picChg chg="add mod">
          <ac:chgData name="Rebecca Duffus" userId="ceb63b13-e642-4fbc-8677-04b64999fd0f" providerId="ADAL" clId="{C853C2E9-3EA9-4AEC-A3F7-3D4713D00D0F}" dt="2020-05-14T16:38:39.550" v="6034" actId="1076"/>
          <ac:picMkLst>
            <pc:docMk/>
            <pc:sldMk cId="2829219215" sldId="297"/>
            <ac:picMk id="3" creationId="{FB0A55B8-327A-4575-BCBB-DE65928E7225}"/>
          </ac:picMkLst>
        </pc:picChg>
        <pc:picChg chg="del">
          <ac:chgData name="Rebecca Duffus" userId="ceb63b13-e642-4fbc-8677-04b64999fd0f" providerId="ADAL" clId="{C853C2E9-3EA9-4AEC-A3F7-3D4713D00D0F}" dt="2020-05-14T16:37:30.396" v="6026" actId="478"/>
          <ac:picMkLst>
            <pc:docMk/>
            <pc:sldMk cId="2829219215" sldId="297"/>
            <ac:picMk id="2052" creationId="{F1210742-2970-4025-9436-095AAE36FCA6}"/>
          </ac:picMkLst>
        </pc:picChg>
      </pc:sldChg>
      <pc:sldChg chg="addSp delSp modSp add">
        <pc:chgData name="Rebecca Duffus" userId="ceb63b13-e642-4fbc-8677-04b64999fd0f" providerId="ADAL" clId="{C853C2E9-3EA9-4AEC-A3F7-3D4713D00D0F}" dt="2020-05-14T16:41:42.648" v="6064" actId="14100"/>
        <pc:sldMkLst>
          <pc:docMk/>
          <pc:sldMk cId="618052214" sldId="298"/>
        </pc:sldMkLst>
        <pc:spChg chg="mod">
          <ac:chgData name="Rebecca Duffus" userId="ceb63b13-e642-4fbc-8677-04b64999fd0f" providerId="ADAL" clId="{C853C2E9-3EA9-4AEC-A3F7-3D4713D00D0F}" dt="2020-05-14T16:41:42.648" v="6064" actId="14100"/>
          <ac:spMkLst>
            <pc:docMk/>
            <pc:sldMk cId="618052214" sldId="298"/>
            <ac:spMk id="2" creationId="{00000000-0000-0000-0000-000000000000}"/>
          </ac:spMkLst>
        </pc:spChg>
        <pc:spChg chg="add del mod">
          <ac:chgData name="Rebecca Duffus" userId="ceb63b13-e642-4fbc-8677-04b64999fd0f" providerId="ADAL" clId="{C853C2E9-3EA9-4AEC-A3F7-3D4713D00D0F}" dt="2020-05-14T16:41:06.838" v="6057" actId="478"/>
          <ac:spMkLst>
            <pc:docMk/>
            <pc:sldMk cId="618052214" sldId="298"/>
            <ac:spMk id="5" creationId="{E1CC769F-A2FB-4580-9DCD-F4339DE03320}"/>
          </ac:spMkLst>
        </pc:spChg>
        <pc:picChg chg="add mod">
          <ac:chgData name="Rebecca Duffus" userId="ceb63b13-e642-4fbc-8677-04b64999fd0f" providerId="ADAL" clId="{C853C2E9-3EA9-4AEC-A3F7-3D4713D00D0F}" dt="2020-05-14T16:41:10.664" v="6059" actId="1076"/>
          <ac:picMkLst>
            <pc:docMk/>
            <pc:sldMk cId="618052214" sldId="298"/>
            <ac:picMk id="4" creationId="{5EABBA60-F406-48CC-BA59-A52FB75F5F4D}"/>
          </ac:picMkLst>
        </pc:picChg>
        <pc:picChg chg="del">
          <ac:chgData name="Rebecca Duffus" userId="ceb63b13-e642-4fbc-8677-04b64999fd0f" providerId="ADAL" clId="{C853C2E9-3EA9-4AEC-A3F7-3D4713D00D0F}" dt="2020-05-14T16:40:45.022" v="6052" actId="478"/>
          <ac:picMkLst>
            <pc:docMk/>
            <pc:sldMk cId="618052214" sldId="298"/>
            <ac:picMk id="2052" creationId="{F1210742-2970-4025-9436-095AAE36FCA6}"/>
          </ac:picMkLst>
        </pc:picChg>
      </pc:sldChg>
      <pc:sldChg chg="addSp delSp modSp add ord">
        <pc:chgData name="Rebecca Duffus" userId="ceb63b13-e642-4fbc-8677-04b64999fd0f" providerId="ADAL" clId="{C853C2E9-3EA9-4AEC-A3F7-3D4713D00D0F}" dt="2020-05-14T16:43:56.593" v="6129" actId="1076"/>
        <pc:sldMkLst>
          <pc:docMk/>
          <pc:sldMk cId="3258835505" sldId="299"/>
        </pc:sldMkLst>
        <pc:spChg chg="mod">
          <ac:chgData name="Rebecca Duffus" userId="ceb63b13-e642-4fbc-8677-04b64999fd0f" providerId="ADAL" clId="{C853C2E9-3EA9-4AEC-A3F7-3D4713D00D0F}" dt="2020-05-14T16:34:10.632" v="5403" actId="20577"/>
          <ac:spMkLst>
            <pc:docMk/>
            <pc:sldMk cId="3258835505" sldId="299"/>
            <ac:spMk id="2" creationId="{00000000-0000-0000-0000-000000000000}"/>
          </ac:spMkLst>
        </pc:spChg>
        <pc:picChg chg="add mod">
          <ac:chgData name="Rebecca Duffus" userId="ceb63b13-e642-4fbc-8677-04b64999fd0f" providerId="ADAL" clId="{C853C2E9-3EA9-4AEC-A3F7-3D4713D00D0F}" dt="2020-05-14T16:43:56.593" v="6129" actId="1076"/>
          <ac:picMkLst>
            <pc:docMk/>
            <pc:sldMk cId="3258835505" sldId="299"/>
            <ac:picMk id="4" creationId="{C1B94B3A-92AF-42E4-8A40-B6AA77A3BF2A}"/>
          </ac:picMkLst>
        </pc:picChg>
        <pc:picChg chg="del">
          <ac:chgData name="Rebecca Duffus" userId="ceb63b13-e642-4fbc-8677-04b64999fd0f" providerId="ADAL" clId="{C853C2E9-3EA9-4AEC-A3F7-3D4713D00D0F}" dt="2020-05-14T16:43:21.343" v="6127" actId="478"/>
          <ac:picMkLst>
            <pc:docMk/>
            <pc:sldMk cId="3258835505" sldId="299"/>
            <ac:picMk id="2052" creationId="{F1210742-2970-4025-9436-095AAE36FCA6}"/>
          </ac:picMkLst>
        </pc:picChg>
      </pc:sldChg>
      <pc:sldChg chg="addSp delSp modSp add">
        <pc:chgData name="Rebecca Duffus" userId="ceb63b13-e642-4fbc-8677-04b64999fd0f" providerId="ADAL" clId="{C853C2E9-3EA9-4AEC-A3F7-3D4713D00D0F}" dt="2020-05-14T16:41:56.801" v="6068" actId="14100"/>
        <pc:sldMkLst>
          <pc:docMk/>
          <pc:sldMk cId="361265140" sldId="300"/>
        </pc:sldMkLst>
        <pc:spChg chg="mod">
          <ac:chgData name="Rebecca Duffus" userId="ceb63b13-e642-4fbc-8677-04b64999fd0f" providerId="ADAL" clId="{C853C2E9-3EA9-4AEC-A3F7-3D4713D00D0F}" dt="2020-05-14T16:41:56.801" v="6068" actId="14100"/>
          <ac:spMkLst>
            <pc:docMk/>
            <pc:sldMk cId="361265140" sldId="300"/>
            <ac:spMk id="2" creationId="{00000000-0000-0000-0000-000000000000}"/>
          </ac:spMkLst>
        </pc:spChg>
        <pc:picChg chg="add mod">
          <ac:chgData name="Rebecca Duffus" userId="ceb63b13-e642-4fbc-8677-04b64999fd0f" providerId="ADAL" clId="{C853C2E9-3EA9-4AEC-A3F7-3D4713D00D0F}" dt="2020-05-14T16:38:12.535" v="6031" actId="1076"/>
          <ac:picMkLst>
            <pc:docMk/>
            <pc:sldMk cId="361265140" sldId="300"/>
            <ac:picMk id="3" creationId="{525D66B3-C286-421B-96CE-0145843A06DF}"/>
          </ac:picMkLst>
        </pc:picChg>
        <pc:picChg chg="del">
          <ac:chgData name="Rebecca Duffus" userId="ceb63b13-e642-4fbc-8677-04b64999fd0f" providerId="ADAL" clId="{C853C2E9-3EA9-4AEC-A3F7-3D4713D00D0F}" dt="2020-05-14T16:38:08.586" v="6027" actId="478"/>
          <ac:picMkLst>
            <pc:docMk/>
            <pc:sldMk cId="361265140" sldId="300"/>
            <ac:picMk id="2052" creationId="{F1210742-2970-4025-9436-095AAE36FCA6}"/>
          </ac:picMkLst>
        </pc:picChg>
      </pc:sldChg>
      <pc:sldChg chg="addSp delSp modSp add">
        <pc:chgData name="Rebecca Duffus" userId="ceb63b13-e642-4fbc-8677-04b64999fd0f" providerId="ADAL" clId="{C853C2E9-3EA9-4AEC-A3F7-3D4713D00D0F}" dt="2020-05-14T16:42:04.951" v="6072" actId="27636"/>
        <pc:sldMkLst>
          <pc:docMk/>
          <pc:sldMk cId="556043005" sldId="301"/>
        </pc:sldMkLst>
        <pc:spChg chg="mod">
          <ac:chgData name="Rebecca Duffus" userId="ceb63b13-e642-4fbc-8677-04b64999fd0f" providerId="ADAL" clId="{C853C2E9-3EA9-4AEC-A3F7-3D4713D00D0F}" dt="2020-05-14T16:42:04.951" v="6072" actId="27636"/>
          <ac:spMkLst>
            <pc:docMk/>
            <pc:sldMk cId="556043005" sldId="301"/>
            <ac:spMk id="2" creationId="{00000000-0000-0000-0000-000000000000}"/>
          </ac:spMkLst>
        </pc:spChg>
        <pc:picChg chg="add mod">
          <ac:chgData name="Rebecca Duffus" userId="ceb63b13-e642-4fbc-8677-04b64999fd0f" providerId="ADAL" clId="{C853C2E9-3EA9-4AEC-A3F7-3D4713D00D0F}" dt="2020-05-14T16:39:08.902" v="6037" actId="1076"/>
          <ac:picMkLst>
            <pc:docMk/>
            <pc:sldMk cId="556043005" sldId="301"/>
            <ac:picMk id="3" creationId="{3BF0C8B6-A585-460E-8C61-D50EAF20A7C9}"/>
          </ac:picMkLst>
        </pc:picChg>
        <pc:picChg chg="del">
          <ac:chgData name="Rebecca Duffus" userId="ceb63b13-e642-4fbc-8677-04b64999fd0f" providerId="ADAL" clId="{C853C2E9-3EA9-4AEC-A3F7-3D4713D00D0F}" dt="2020-05-14T16:39:06.762" v="6035" actId="478"/>
          <ac:picMkLst>
            <pc:docMk/>
            <pc:sldMk cId="556043005" sldId="301"/>
            <ac:picMk id="2052" creationId="{F1210742-2970-4025-9436-095AAE36FCA6}"/>
          </ac:picMkLst>
        </pc:picChg>
      </pc:sldChg>
      <pc:sldChg chg="modSp add">
        <pc:chgData name="Rebecca Duffus" userId="ceb63b13-e642-4fbc-8677-04b64999fd0f" providerId="ADAL" clId="{C853C2E9-3EA9-4AEC-A3F7-3D4713D00D0F}" dt="2020-05-14T16:49:44.850" v="6654" actId="403"/>
        <pc:sldMkLst>
          <pc:docMk/>
          <pc:sldMk cId="258863452" sldId="302"/>
        </pc:sldMkLst>
        <pc:spChg chg="mod">
          <ac:chgData name="Rebecca Duffus" userId="ceb63b13-e642-4fbc-8677-04b64999fd0f" providerId="ADAL" clId="{C853C2E9-3EA9-4AEC-A3F7-3D4713D00D0F}" dt="2020-05-14T16:49:44.850" v="6654" actId="403"/>
          <ac:spMkLst>
            <pc:docMk/>
            <pc:sldMk cId="258863452" sldId="302"/>
            <ac:spMk id="2" creationId="{3F16CEB4-7BC7-45DE-92B0-3D25CE6CD186}"/>
          </ac:spMkLst>
        </pc:spChg>
      </pc:sldChg>
      <pc:sldChg chg="modSp add">
        <pc:chgData name="Rebecca Duffus" userId="ceb63b13-e642-4fbc-8677-04b64999fd0f" providerId="ADAL" clId="{C853C2E9-3EA9-4AEC-A3F7-3D4713D00D0F}" dt="2020-05-14T16:49:52.704" v="6657" actId="403"/>
        <pc:sldMkLst>
          <pc:docMk/>
          <pc:sldMk cId="3177058185" sldId="303"/>
        </pc:sldMkLst>
        <pc:spChg chg="mod">
          <ac:chgData name="Rebecca Duffus" userId="ceb63b13-e642-4fbc-8677-04b64999fd0f" providerId="ADAL" clId="{C853C2E9-3EA9-4AEC-A3F7-3D4713D00D0F}" dt="2020-05-14T16:49:52.704" v="6657" actId="403"/>
          <ac:spMkLst>
            <pc:docMk/>
            <pc:sldMk cId="3177058185" sldId="303"/>
            <ac:spMk id="2" creationId="{048BC282-6D7A-4195-BE5E-D9D4C5B25E47}"/>
          </ac:spMkLst>
        </pc:spChg>
      </pc:sldChg>
      <pc:sldChg chg="delSp modSp add ord">
        <pc:chgData name="Rebecca Duffus" userId="ceb63b13-e642-4fbc-8677-04b64999fd0f" providerId="ADAL" clId="{C853C2E9-3EA9-4AEC-A3F7-3D4713D00D0F}" dt="2020-05-14T16:49:27.378" v="6651" actId="20577"/>
        <pc:sldMkLst>
          <pc:docMk/>
          <pc:sldMk cId="4206013300" sldId="304"/>
        </pc:sldMkLst>
        <pc:spChg chg="mod">
          <ac:chgData name="Rebecca Duffus" userId="ceb63b13-e642-4fbc-8677-04b64999fd0f" providerId="ADAL" clId="{C853C2E9-3EA9-4AEC-A3F7-3D4713D00D0F}" dt="2020-05-14T16:49:27.378" v="6651" actId="20577"/>
          <ac:spMkLst>
            <pc:docMk/>
            <pc:sldMk cId="4206013300" sldId="304"/>
            <ac:spMk id="4" creationId="{00000000-0000-0000-0000-000000000000}"/>
          </ac:spMkLst>
        </pc:spChg>
        <pc:picChg chg="del">
          <ac:chgData name="Rebecca Duffus" userId="ceb63b13-e642-4fbc-8677-04b64999fd0f" providerId="ADAL" clId="{C853C2E9-3EA9-4AEC-A3F7-3D4713D00D0F}" dt="2020-05-14T16:47:33.065" v="6223" actId="478"/>
          <ac:picMkLst>
            <pc:docMk/>
            <pc:sldMk cId="4206013300" sldId="304"/>
            <ac:picMk id="2" creationId="{205538AB-6E7A-4A52-8000-8EB0AD21A1EE}"/>
          </ac:picMkLst>
        </pc:picChg>
      </pc:sldChg>
      <pc:sldChg chg="modSp add ord">
        <pc:chgData name="Rebecca Duffus" userId="ceb63b13-e642-4fbc-8677-04b64999fd0f" providerId="ADAL" clId="{C853C2E9-3EA9-4AEC-A3F7-3D4713D00D0F}" dt="2020-05-14T16:50:16.617" v="6681" actId="6549"/>
        <pc:sldMkLst>
          <pc:docMk/>
          <pc:sldMk cId="2043707925" sldId="305"/>
        </pc:sldMkLst>
        <pc:spChg chg="mod">
          <ac:chgData name="Rebecca Duffus" userId="ceb63b13-e642-4fbc-8677-04b64999fd0f" providerId="ADAL" clId="{C853C2E9-3EA9-4AEC-A3F7-3D4713D00D0F}" dt="2020-05-14T16:50:16.617" v="6681" actId="6549"/>
          <ac:spMkLst>
            <pc:docMk/>
            <pc:sldMk cId="2043707925" sldId="305"/>
            <ac:spMk id="2" creationId="{048BC282-6D7A-4195-BE5E-D9D4C5B25E47}"/>
          </ac:spMkLst>
        </pc:spChg>
      </pc:sldChg>
      <pc:sldChg chg="modSp add ord">
        <pc:chgData name="Rebecca Duffus" userId="ceb63b13-e642-4fbc-8677-04b64999fd0f" providerId="ADAL" clId="{C853C2E9-3EA9-4AEC-A3F7-3D4713D00D0F}" dt="2020-05-14T16:50:29.108" v="6725" actId="20577"/>
        <pc:sldMkLst>
          <pc:docMk/>
          <pc:sldMk cId="2200956878" sldId="306"/>
        </pc:sldMkLst>
        <pc:spChg chg="mod">
          <ac:chgData name="Rebecca Duffus" userId="ceb63b13-e642-4fbc-8677-04b64999fd0f" providerId="ADAL" clId="{C853C2E9-3EA9-4AEC-A3F7-3D4713D00D0F}" dt="2020-05-14T16:50:29.108" v="6725" actId="20577"/>
          <ac:spMkLst>
            <pc:docMk/>
            <pc:sldMk cId="2200956878" sldId="306"/>
            <ac:spMk id="2" creationId="{048BC282-6D7A-4195-BE5E-D9D4C5B25E47}"/>
          </ac:spMkLst>
        </pc:spChg>
      </pc:sldChg>
      <pc:sldChg chg="add del">
        <pc:chgData name="Rebecca Duffus" userId="ceb63b13-e642-4fbc-8677-04b64999fd0f" providerId="ADAL" clId="{C853C2E9-3EA9-4AEC-A3F7-3D4713D00D0F}" dt="2020-05-14T17:26:22.179" v="6864" actId="2696"/>
        <pc:sldMkLst>
          <pc:docMk/>
          <pc:sldMk cId="3468028429" sldId="307"/>
        </pc:sldMkLst>
      </pc:sldChg>
      <pc:sldChg chg="modSp add">
        <pc:chgData name="Rebecca Duffus" userId="ceb63b13-e642-4fbc-8677-04b64999fd0f" providerId="ADAL" clId="{C853C2E9-3EA9-4AEC-A3F7-3D4713D00D0F}" dt="2020-05-14T17:26:43.057" v="6953" actId="20577"/>
        <pc:sldMkLst>
          <pc:docMk/>
          <pc:sldMk cId="1684584465" sldId="308"/>
        </pc:sldMkLst>
        <pc:spChg chg="mod">
          <ac:chgData name="Rebecca Duffus" userId="ceb63b13-e642-4fbc-8677-04b64999fd0f" providerId="ADAL" clId="{C853C2E9-3EA9-4AEC-A3F7-3D4713D00D0F}" dt="2020-05-14T17:26:43.057" v="6953" actId="20577"/>
          <ac:spMkLst>
            <pc:docMk/>
            <pc:sldMk cId="1684584465" sldId="308"/>
            <ac:spMk id="4" creationId="{00000000-0000-0000-0000-000000000000}"/>
          </ac:spMkLst>
        </pc:spChg>
      </pc:sldChg>
    </pc:docChg>
  </pc:docChgLst>
  <pc:docChgLst>
    <pc:chgData name="Rebecca Duffus" userId="ceb63b13-e642-4fbc-8677-04b64999fd0f" providerId="ADAL" clId="{99B33E71-21BC-4C43-9BED-909761084841}"/>
    <pc:docChg chg="custSel addSld delSld modSld sldOrd">
      <pc:chgData name="Rebecca Duffus" userId="ceb63b13-e642-4fbc-8677-04b64999fd0f" providerId="ADAL" clId="{99B33E71-21BC-4C43-9BED-909761084841}" dt="2020-05-15T11:26:40.392" v="1645"/>
      <pc:docMkLst>
        <pc:docMk/>
      </pc:docMkLst>
      <pc:sldChg chg="addSp modSp">
        <pc:chgData name="Rebecca Duffus" userId="ceb63b13-e642-4fbc-8677-04b64999fd0f" providerId="ADAL" clId="{99B33E71-21BC-4C43-9BED-909761084841}" dt="2020-05-15T11:24:34.670" v="1588" actId="27636"/>
        <pc:sldMkLst>
          <pc:docMk/>
          <pc:sldMk cId="1078829348" sldId="256"/>
        </pc:sldMkLst>
        <pc:spChg chg="mod">
          <ac:chgData name="Rebecca Duffus" userId="ceb63b13-e642-4fbc-8677-04b64999fd0f" providerId="ADAL" clId="{99B33E71-21BC-4C43-9BED-909761084841}" dt="2020-05-15T11:24:34.670" v="1588" actId="27636"/>
          <ac:spMkLst>
            <pc:docMk/>
            <pc:sldMk cId="1078829348" sldId="256"/>
            <ac:spMk id="2" creationId="{00000000-0000-0000-0000-000000000000}"/>
          </ac:spMkLst>
        </pc:spChg>
        <pc:spChg chg="mod">
          <ac:chgData name="Rebecca Duffus" userId="ceb63b13-e642-4fbc-8677-04b64999fd0f" providerId="ADAL" clId="{99B33E71-21BC-4C43-9BED-909761084841}" dt="2020-05-15T11:24:19.397" v="1576" actId="20577"/>
          <ac:spMkLst>
            <pc:docMk/>
            <pc:sldMk cId="1078829348" sldId="256"/>
            <ac:spMk id="3" creationId="{00000000-0000-0000-0000-000000000000}"/>
          </ac:spMkLst>
        </pc:spChg>
        <pc:picChg chg="add mod">
          <ac:chgData name="Rebecca Duffus" userId="ceb63b13-e642-4fbc-8677-04b64999fd0f" providerId="ADAL" clId="{99B33E71-21BC-4C43-9BED-909761084841}" dt="2020-05-15T11:24:04.016" v="1530" actId="1076"/>
          <ac:picMkLst>
            <pc:docMk/>
            <pc:sldMk cId="1078829348" sldId="256"/>
            <ac:picMk id="4" creationId="{51CA1375-BBAA-4634-9BAE-C8D200F45D7C}"/>
          </ac:picMkLst>
        </pc:picChg>
      </pc:sldChg>
      <pc:sldChg chg="addSp">
        <pc:chgData name="Rebecca Duffus" userId="ceb63b13-e642-4fbc-8677-04b64999fd0f" providerId="ADAL" clId="{99B33E71-21BC-4C43-9BED-909761084841}" dt="2020-05-15T11:25:22.644" v="1591"/>
        <pc:sldMkLst>
          <pc:docMk/>
          <pc:sldMk cId="1392379992" sldId="259"/>
        </pc:sldMkLst>
        <pc:picChg chg="add">
          <ac:chgData name="Rebecca Duffus" userId="ceb63b13-e642-4fbc-8677-04b64999fd0f" providerId="ADAL" clId="{99B33E71-21BC-4C43-9BED-909761084841}" dt="2020-05-15T11:25:22.644" v="1591"/>
          <ac:picMkLst>
            <pc:docMk/>
            <pc:sldMk cId="1392379992" sldId="259"/>
            <ac:picMk id="5" creationId="{139A5D7C-191C-4E92-AD72-946DC2F1DDC0}"/>
          </ac:picMkLst>
        </pc:picChg>
      </pc:sldChg>
      <pc:sldChg chg="addSp modSp">
        <pc:chgData name="Rebecca Duffus" userId="ceb63b13-e642-4fbc-8677-04b64999fd0f" providerId="ADAL" clId="{99B33E71-21BC-4C43-9BED-909761084841}" dt="2020-05-15T11:25:24.757" v="1592"/>
        <pc:sldMkLst>
          <pc:docMk/>
          <pc:sldMk cId="2525597969" sldId="261"/>
        </pc:sldMkLst>
        <pc:spChg chg="mod">
          <ac:chgData name="Rebecca Duffus" userId="ceb63b13-e642-4fbc-8677-04b64999fd0f" providerId="ADAL" clId="{99B33E71-21BC-4C43-9BED-909761084841}" dt="2020-05-15T10:31:53.906" v="55" actId="6549"/>
          <ac:spMkLst>
            <pc:docMk/>
            <pc:sldMk cId="2525597969" sldId="261"/>
            <ac:spMk id="2" creationId="{00000000-0000-0000-0000-000000000000}"/>
          </ac:spMkLst>
        </pc:spChg>
        <pc:picChg chg="add">
          <ac:chgData name="Rebecca Duffus" userId="ceb63b13-e642-4fbc-8677-04b64999fd0f" providerId="ADAL" clId="{99B33E71-21BC-4C43-9BED-909761084841}" dt="2020-05-15T11:25:24.757" v="1592"/>
          <ac:picMkLst>
            <pc:docMk/>
            <pc:sldMk cId="2525597969" sldId="261"/>
            <ac:picMk id="4" creationId="{6675E037-8AA5-4679-8FE4-7E1FD34867E9}"/>
          </ac:picMkLst>
        </pc:picChg>
      </pc:sldChg>
      <pc:sldChg chg="addSp modSp">
        <pc:chgData name="Rebecca Duffus" userId="ceb63b13-e642-4fbc-8677-04b64999fd0f" providerId="ADAL" clId="{99B33E71-21BC-4C43-9BED-909761084841}" dt="2020-05-15T11:26:11.879" v="1614"/>
        <pc:sldMkLst>
          <pc:docMk/>
          <pc:sldMk cId="242236305" sldId="269"/>
        </pc:sldMkLst>
        <pc:spChg chg="mod">
          <ac:chgData name="Rebecca Duffus" userId="ceb63b13-e642-4fbc-8677-04b64999fd0f" providerId="ADAL" clId="{99B33E71-21BC-4C43-9BED-909761084841}" dt="2020-05-15T11:02:10.328" v="236" actId="27636"/>
          <ac:spMkLst>
            <pc:docMk/>
            <pc:sldMk cId="242236305" sldId="269"/>
            <ac:spMk id="4" creationId="{00000000-0000-0000-0000-000000000000}"/>
          </ac:spMkLst>
        </pc:spChg>
        <pc:picChg chg="mod">
          <ac:chgData name="Rebecca Duffus" userId="ceb63b13-e642-4fbc-8677-04b64999fd0f" providerId="ADAL" clId="{99B33E71-21BC-4C43-9BED-909761084841}" dt="2020-05-15T11:10:30.355" v="531" actId="1076"/>
          <ac:picMkLst>
            <pc:docMk/>
            <pc:sldMk cId="242236305" sldId="269"/>
            <ac:picMk id="5" creationId="{82E2AB37-1E8C-45B5-A8CA-E8E82415DAD0}"/>
          </ac:picMkLst>
        </pc:picChg>
        <pc:picChg chg="add">
          <ac:chgData name="Rebecca Duffus" userId="ceb63b13-e642-4fbc-8677-04b64999fd0f" providerId="ADAL" clId="{99B33E71-21BC-4C43-9BED-909761084841}" dt="2020-05-15T11:26:11.879" v="1614"/>
          <ac:picMkLst>
            <pc:docMk/>
            <pc:sldMk cId="242236305" sldId="269"/>
            <ac:picMk id="6" creationId="{4A81E30C-B026-4A1B-9DE2-BD6C5FE54350}"/>
          </ac:picMkLst>
        </pc:picChg>
      </pc:sldChg>
      <pc:sldChg chg="addSp">
        <pc:chgData name="Rebecca Duffus" userId="ceb63b13-e642-4fbc-8677-04b64999fd0f" providerId="ADAL" clId="{99B33E71-21BC-4C43-9BED-909761084841}" dt="2020-05-15T11:26:20.087" v="1624"/>
        <pc:sldMkLst>
          <pc:docMk/>
          <pc:sldMk cId="4174432880" sldId="270"/>
        </pc:sldMkLst>
        <pc:picChg chg="add">
          <ac:chgData name="Rebecca Duffus" userId="ceb63b13-e642-4fbc-8677-04b64999fd0f" providerId="ADAL" clId="{99B33E71-21BC-4C43-9BED-909761084841}" dt="2020-05-15T11:26:20.087" v="1624"/>
          <ac:picMkLst>
            <pc:docMk/>
            <pc:sldMk cId="4174432880" sldId="270"/>
            <ac:picMk id="7" creationId="{6CF8A8C6-CB51-4F82-B401-169D52C49B00}"/>
          </ac:picMkLst>
        </pc:picChg>
      </pc:sldChg>
      <pc:sldChg chg="addSp">
        <pc:chgData name="Rebecca Duffus" userId="ceb63b13-e642-4fbc-8677-04b64999fd0f" providerId="ADAL" clId="{99B33E71-21BC-4C43-9BED-909761084841}" dt="2020-05-15T11:26:20.623" v="1625"/>
        <pc:sldMkLst>
          <pc:docMk/>
          <pc:sldMk cId="1243249998" sldId="271"/>
        </pc:sldMkLst>
        <pc:picChg chg="add">
          <ac:chgData name="Rebecca Duffus" userId="ceb63b13-e642-4fbc-8677-04b64999fd0f" providerId="ADAL" clId="{99B33E71-21BC-4C43-9BED-909761084841}" dt="2020-05-15T11:26:20.623" v="1625"/>
          <ac:picMkLst>
            <pc:docMk/>
            <pc:sldMk cId="1243249998" sldId="271"/>
            <ac:picMk id="5" creationId="{597CB0D5-B641-426D-AAF2-FFFE60FC892E}"/>
          </ac:picMkLst>
        </pc:picChg>
      </pc:sldChg>
      <pc:sldChg chg="addSp">
        <pc:chgData name="Rebecca Duffus" userId="ceb63b13-e642-4fbc-8677-04b64999fd0f" providerId="ADAL" clId="{99B33E71-21BC-4C43-9BED-909761084841}" dt="2020-05-15T11:26:23.051" v="1626"/>
        <pc:sldMkLst>
          <pc:docMk/>
          <pc:sldMk cId="756186533" sldId="272"/>
        </pc:sldMkLst>
        <pc:picChg chg="add">
          <ac:chgData name="Rebecca Duffus" userId="ceb63b13-e642-4fbc-8677-04b64999fd0f" providerId="ADAL" clId="{99B33E71-21BC-4C43-9BED-909761084841}" dt="2020-05-15T11:26:23.051" v="1626"/>
          <ac:picMkLst>
            <pc:docMk/>
            <pc:sldMk cId="756186533" sldId="272"/>
            <ac:picMk id="9" creationId="{F9FBB4E2-82A5-4E48-BB68-AC74C6F47E50}"/>
          </ac:picMkLst>
        </pc:picChg>
      </pc:sldChg>
      <pc:sldChg chg="addSp">
        <pc:chgData name="Rebecca Duffus" userId="ceb63b13-e642-4fbc-8677-04b64999fd0f" providerId="ADAL" clId="{99B33E71-21BC-4C43-9BED-909761084841}" dt="2020-05-15T11:25:57.356" v="1605"/>
        <pc:sldMkLst>
          <pc:docMk/>
          <pc:sldMk cId="1524436762" sldId="273"/>
        </pc:sldMkLst>
        <pc:picChg chg="add">
          <ac:chgData name="Rebecca Duffus" userId="ceb63b13-e642-4fbc-8677-04b64999fd0f" providerId="ADAL" clId="{99B33E71-21BC-4C43-9BED-909761084841}" dt="2020-05-15T11:25:57.356" v="1605"/>
          <ac:picMkLst>
            <pc:docMk/>
            <pc:sldMk cId="1524436762" sldId="273"/>
            <ac:picMk id="7" creationId="{2F9E3B6A-FB00-49DC-A5B5-88B1416019B6}"/>
          </ac:picMkLst>
        </pc:picChg>
      </pc:sldChg>
      <pc:sldChg chg="addSp modSp">
        <pc:chgData name="Rebecca Duffus" userId="ceb63b13-e642-4fbc-8677-04b64999fd0f" providerId="ADAL" clId="{99B33E71-21BC-4C43-9BED-909761084841}" dt="2020-05-15T11:26:02.605" v="1608" actId="14100"/>
        <pc:sldMkLst>
          <pc:docMk/>
          <pc:sldMk cId="2618441387" sldId="274"/>
        </pc:sldMkLst>
        <pc:picChg chg="add mod">
          <ac:chgData name="Rebecca Duffus" userId="ceb63b13-e642-4fbc-8677-04b64999fd0f" providerId="ADAL" clId="{99B33E71-21BC-4C43-9BED-909761084841}" dt="2020-05-15T11:26:02.605" v="1608" actId="14100"/>
          <ac:picMkLst>
            <pc:docMk/>
            <pc:sldMk cId="2618441387" sldId="274"/>
            <ac:picMk id="8" creationId="{C5F5D60F-F1D6-48B8-B68F-D06B10292F85}"/>
          </ac:picMkLst>
        </pc:picChg>
      </pc:sldChg>
      <pc:sldChg chg="addSp">
        <pc:chgData name="Rebecca Duffus" userId="ceb63b13-e642-4fbc-8677-04b64999fd0f" providerId="ADAL" clId="{99B33E71-21BC-4C43-9BED-909761084841}" dt="2020-05-15T11:26:08.810" v="1611"/>
        <pc:sldMkLst>
          <pc:docMk/>
          <pc:sldMk cId="1291371629" sldId="275"/>
        </pc:sldMkLst>
        <pc:picChg chg="add">
          <ac:chgData name="Rebecca Duffus" userId="ceb63b13-e642-4fbc-8677-04b64999fd0f" providerId="ADAL" clId="{99B33E71-21BC-4C43-9BED-909761084841}" dt="2020-05-15T11:26:08.810" v="1611"/>
          <ac:picMkLst>
            <pc:docMk/>
            <pc:sldMk cId="1291371629" sldId="275"/>
            <ac:picMk id="7" creationId="{CB889B96-CDCE-4DEA-B6FF-DE9AEC675592}"/>
          </ac:picMkLst>
        </pc:picChg>
      </pc:sldChg>
      <pc:sldChg chg="addSp modSp">
        <pc:chgData name="Rebecca Duffus" userId="ceb63b13-e642-4fbc-8677-04b64999fd0f" providerId="ADAL" clId="{99B33E71-21BC-4C43-9BED-909761084841}" dt="2020-05-15T11:26:06.828" v="1610" actId="14100"/>
        <pc:sldMkLst>
          <pc:docMk/>
          <pc:sldMk cId="995244959" sldId="276"/>
        </pc:sldMkLst>
        <pc:picChg chg="add mod">
          <ac:chgData name="Rebecca Duffus" userId="ceb63b13-e642-4fbc-8677-04b64999fd0f" providerId="ADAL" clId="{99B33E71-21BC-4C43-9BED-909761084841}" dt="2020-05-15T11:26:06.828" v="1610" actId="14100"/>
          <ac:picMkLst>
            <pc:docMk/>
            <pc:sldMk cId="995244959" sldId="276"/>
            <ac:picMk id="5" creationId="{F6ED4826-00C4-4609-B3EB-2B581D06241B}"/>
          </ac:picMkLst>
        </pc:picChg>
      </pc:sldChg>
      <pc:sldChg chg="addSp">
        <pc:chgData name="Rebecca Duffus" userId="ceb63b13-e642-4fbc-8677-04b64999fd0f" providerId="ADAL" clId="{99B33E71-21BC-4C43-9BED-909761084841}" dt="2020-05-15T11:26:09.518" v="1612"/>
        <pc:sldMkLst>
          <pc:docMk/>
          <pc:sldMk cId="2778835981" sldId="277"/>
        </pc:sldMkLst>
        <pc:picChg chg="add">
          <ac:chgData name="Rebecca Duffus" userId="ceb63b13-e642-4fbc-8677-04b64999fd0f" providerId="ADAL" clId="{99B33E71-21BC-4C43-9BED-909761084841}" dt="2020-05-15T11:26:09.518" v="1612"/>
          <ac:picMkLst>
            <pc:docMk/>
            <pc:sldMk cId="2778835981" sldId="277"/>
            <ac:picMk id="5" creationId="{950B2257-D727-4B19-BB79-BBBB9ADCB6B9}"/>
          </ac:picMkLst>
        </pc:picChg>
      </pc:sldChg>
      <pc:sldChg chg="addSp modSp">
        <pc:chgData name="Rebecca Duffus" userId="ceb63b13-e642-4fbc-8677-04b64999fd0f" providerId="ADAL" clId="{99B33E71-21BC-4C43-9BED-909761084841}" dt="2020-05-15T11:26:10.237" v="1613"/>
        <pc:sldMkLst>
          <pc:docMk/>
          <pc:sldMk cId="2524428689" sldId="279"/>
        </pc:sldMkLst>
        <pc:spChg chg="mod">
          <ac:chgData name="Rebecca Duffus" userId="ceb63b13-e642-4fbc-8677-04b64999fd0f" providerId="ADAL" clId="{99B33E71-21BC-4C43-9BED-909761084841}" dt="2020-05-15T11:22:40.855" v="1448" actId="20577"/>
          <ac:spMkLst>
            <pc:docMk/>
            <pc:sldMk cId="2524428689" sldId="279"/>
            <ac:spMk id="6" creationId="{76D215D9-0552-4C15-8195-45F44633729D}"/>
          </ac:spMkLst>
        </pc:spChg>
        <pc:picChg chg="add">
          <ac:chgData name="Rebecca Duffus" userId="ceb63b13-e642-4fbc-8677-04b64999fd0f" providerId="ADAL" clId="{99B33E71-21BC-4C43-9BED-909761084841}" dt="2020-05-15T11:26:10.237" v="1613"/>
          <ac:picMkLst>
            <pc:docMk/>
            <pc:sldMk cId="2524428689" sldId="279"/>
            <ac:picMk id="5" creationId="{B2A8C469-F8B8-4DEB-AD6A-28784E7DFB0F}"/>
          </ac:picMkLst>
        </pc:picChg>
      </pc:sldChg>
      <pc:sldChg chg="addSp">
        <pc:chgData name="Rebecca Duffus" userId="ceb63b13-e642-4fbc-8677-04b64999fd0f" providerId="ADAL" clId="{99B33E71-21BC-4C43-9BED-909761084841}" dt="2020-05-15T11:26:18.881" v="1622"/>
        <pc:sldMkLst>
          <pc:docMk/>
          <pc:sldMk cId="1718416504" sldId="280"/>
        </pc:sldMkLst>
        <pc:picChg chg="add">
          <ac:chgData name="Rebecca Duffus" userId="ceb63b13-e642-4fbc-8677-04b64999fd0f" providerId="ADAL" clId="{99B33E71-21BC-4C43-9BED-909761084841}" dt="2020-05-15T11:26:18.881" v="1622"/>
          <ac:picMkLst>
            <pc:docMk/>
            <pc:sldMk cId="1718416504" sldId="280"/>
            <ac:picMk id="6" creationId="{7825B161-F252-499D-973D-5A725BBC24A1}"/>
          </ac:picMkLst>
        </pc:picChg>
      </pc:sldChg>
      <pc:sldChg chg="addSp">
        <pc:chgData name="Rebecca Duffus" userId="ceb63b13-e642-4fbc-8677-04b64999fd0f" providerId="ADAL" clId="{99B33E71-21BC-4C43-9BED-909761084841}" dt="2020-05-15T11:26:15.002" v="1618"/>
        <pc:sldMkLst>
          <pc:docMk/>
          <pc:sldMk cId="2994545507" sldId="281"/>
        </pc:sldMkLst>
        <pc:picChg chg="add">
          <ac:chgData name="Rebecca Duffus" userId="ceb63b13-e642-4fbc-8677-04b64999fd0f" providerId="ADAL" clId="{99B33E71-21BC-4C43-9BED-909761084841}" dt="2020-05-15T11:26:15.002" v="1618"/>
          <ac:picMkLst>
            <pc:docMk/>
            <pc:sldMk cId="2994545507" sldId="281"/>
            <ac:picMk id="11" creationId="{0881AF03-F6F1-4458-9EEF-2B2E417F1384}"/>
          </ac:picMkLst>
        </pc:picChg>
      </pc:sldChg>
      <pc:sldChg chg="addSp">
        <pc:chgData name="Rebecca Duffus" userId="ceb63b13-e642-4fbc-8677-04b64999fd0f" providerId="ADAL" clId="{99B33E71-21BC-4C43-9BED-909761084841}" dt="2020-05-15T11:26:28.524" v="1632"/>
        <pc:sldMkLst>
          <pc:docMk/>
          <pc:sldMk cId="2059682461" sldId="282"/>
        </pc:sldMkLst>
        <pc:picChg chg="add">
          <ac:chgData name="Rebecca Duffus" userId="ceb63b13-e642-4fbc-8677-04b64999fd0f" providerId="ADAL" clId="{99B33E71-21BC-4C43-9BED-909761084841}" dt="2020-05-15T11:26:28.524" v="1632"/>
          <ac:picMkLst>
            <pc:docMk/>
            <pc:sldMk cId="2059682461" sldId="282"/>
            <ac:picMk id="5" creationId="{0DE8EF4C-CC65-4ADC-BE4B-0D6D3C9F975D}"/>
          </ac:picMkLst>
        </pc:picChg>
      </pc:sldChg>
      <pc:sldChg chg="addSp">
        <pc:chgData name="Rebecca Duffus" userId="ceb63b13-e642-4fbc-8677-04b64999fd0f" providerId="ADAL" clId="{99B33E71-21BC-4C43-9BED-909761084841}" dt="2020-05-15T11:26:29.366" v="1633"/>
        <pc:sldMkLst>
          <pc:docMk/>
          <pc:sldMk cId="256116876" sldId="283"/>
        </pc:sldMkLst>
        <pc:picChg chg="add">
          <ac:chgData name="Rebecca Duffus" userId="ceb63b13-e642-4fbc-8677-04b64999fd0f" providerId="ADAL" clId="{99B33E71-21BC-4C43-9BED-909761084841}" dt="2020-05-15T11:26:29.366" v="1633"/>
          <ac:picMkLst>
            <pc:docMk/>
            <pc:sldMk cId="256116876" sldId="283"/>
            <ac:picMk id="5" creationId="{D5D36C8D-CA87-4E67-B68B-4BD81F2C288B}"/>
          </ac:picMkLst>
        </pc:picChg>
      </pc:sldChg>
      <pc:sldChg chg="addSp">
        <pc:chgData name="Rebecca Duffus" userId="ceb63b13-e642-4fbc-8677-04b64999fd0f" providerId="ADAL" clId="{99B33E71-21BC-4C43-9BED-909761084841}" dt="2020-05-15T11:26:23.951" v="1627"/>
        <pc:sldMkLst>
          <pc:docMk/>
          <pc:sldMk cId="3383654435" sldId="284"/>
        </pc:sldMkLst>
        <pc:picChg chg="add">
          <ac:chgData name="Rebecca Duffus" userId="ceb63b13-e642-4fbc-8677-04b64999fd0f" providerId="ADAL" clId="{99B33E71-21BC-4C43-9BED-909761084841}" dt="2020-05-15T11:26:23.951" v="1627"/>
          <ac:picMkLst>
            <pc:docMk/>
            <pc:sldMk cId="3383654435" sldId="284"/>
            <ac:picMk id="6" creationId="{8313CB37-DFF6-433B-B330-18FB215B8C9D}"/>
          </ac:picMkLst>
        </pc:picChg>
      </pc:sldChg>
      <pc:sldChg chg="addSp">
        <pc:chgData name="Rebecca Duffus" userId="ceb63b13-e642-4fbc-8677-04b64999fd0f" providerId="ADAL" clId="{99B33E71-21BC-4C43-9BED-909761084841}" dt="2020-05-15T11:26:16.179" v="1620"/>
        <pc:sldMkLst>
          <pc:docMk/>
          <pc:sldMk cId="2829740157" sldId="285"/>
        </pc:sldMkLst>
        <pc:picChg chg="add">
          <ac:chgData name="Rebecca Duffus" userId="ceb63b13-e642-4fbc-8677-04b64999fd0f" providerId="ADAL" clId="{99B33E71-21BC-4C43-9BED-909761084841}" dt="2020-05-15T11:26:16.179" v="1620"/>
          <ac:picMkLst>
            <pc:docMk/>
            <pc:sldMk cId="2829740157" sldId="285"/>
            <ac:picMk id="5" creationId="{B84C271D-7E0D-4456-9080-454B40F5D8D7}"/>
          </ac:picMkLst>
        </pc:picChg>
      </pc:sldChg>
      <pc:sldChg chg="addSp">
        <pc:chgData name="Rebecca Duffus" userId="ceb63b13-e642-4fbc-8677-04b64999fd0f" providerId="ADAL" clId="{99B33E71-21BC-4C43-9BED-909761084841}" dt="2020-05-15T11:26:31.313" v="1635"/>
        <pc:sldMkLst>
          <pc:docMk/>
          <pc:sldMk cId="4037089285" sldId="286"/>
        </pc:sldMkLst>
        <pc:picChg chg="add">
          <ac:chgData name="Rebecca Duffus" userId="ceb63b13-e642-4fbc-8677-04b64999fd0f" providerId="ADAL" clId="{99B33E71-21BC-4C43-9BED-909761084841}" dt="2020-05-15T11:26:31.313" v="1635"/>
          <ac:picMkLst>
            <pc:docMk/>
            <pc:sldMk cId="4037089285" sldId="286"/>
            <ac:picMk id="6" creationId="{50BDC632-5B2E-41FA-8223-4697880EE9F5}"/>
          </ac:picMkLst>
        </pc:picChg>
      </pc:sldChg>
      <pc:sldChg chg="addSp">
        <pc:chgData name="Rebecca Duffus" userId="ceb63b13-e642-4fbc-8677-04b64999fd0f" providerId="ADAL" clId="{99B33E71-21BC-4C43-9BED-909761084841}" dt="2020-05-15T11:26:16.817" v="1621"/>
        <pc:sldMkLst>
          <pc:docMk/>
          <pc:sldMk cId="151195188" sldId="287"/>
        </pc:sldMkLst>
        <pc:picChg chg="add">
          <ac:chgData name="Rebecca Duffus" userId="ceb63b13-e642-4fbc-8677-04b64999fd0f" providerId="ADAL" clId="{99B33E71-21BC-4C43-9BED-909761084841}" dt="2020-05-15T11:26:16.817" v="1621"/>
          <ac:picMkLst>
            <pc:docMk/>
            <pc:sldMk cId="151195188" sldId="287"/>
            <ac:picMk id="6" creationId="{97E32274-81C8-480A-B2AE-2B0C76234458}"/>
          </ac:picMkLst>
        </pc:picChg>
      </pc:sldChg>
      <pc:sldChg chg="addSp">
        <pc:chgData name="Rebecca Duffus" userId="ceb63b13-e642-4fbc-8677-04b64999fd0f" providerId="ADAL" clId="{99B33E71-21BC-4C43-9BED-909761084841}" dt="2020-05-15T11:26:24.622" v="1628"/>
        <pc:sldMkLst>
          <pc:docMk/>
          <pc:sldMk cId="4166395048" sldId="288"/>
        </pc:sldMkLst>
        <pc:picChg chg="add">
          <ac:chgData name="Rebecca Duffus" userId="ceb63b13-e642-4fbc-8677-04b64999fd0f" providerId="ADAL" clId="{99B33E71-21BC-4C43-9BED-909761084841}" dt="2020-05-15T11:26:24.622" v="1628"/>
          <ac:picMkLst>
            <pc:docMk/>
            <pc:sldMk cId="4166395048" sldId="288"/>
            <ac:picMk id="5" creationId="{62DB83E2-7E93-4925-94DB-FF7BEF3D9E9C}"/>
          </ac:picMkLst>
        </pc:picChg>
      </pc:sldChg>
      <pc:sldChg chg="addSp modSp">
        <pc:chgData name="Rebecca Duffus" userId="ceb63b13-e642-4fbc-8677-04b64999fd0f" providerId="ADAL" clId="{99B33E71-21BC-4C43-9BED-909761084841}" dt="2020-05-15T11:26:25.240" v="1629"/>
        <pc:sldMkLst>
          <pc:docMk/>
          <pc:sldMk cId="3048840655" sldId="289"/>
        </pc:sldMkLst>
        <pc:spChg chg="mod">
          <ac:chgData name="Rebecca Duffus" userId="ceb63b13-e642-4fbc-8677-04b64999fd0f" providerId="ADAL" clId="{99B33E71-21BC-4C43-9BED-909761084841}" dt="2020-05-15T11:16:41.382" v="988" actId="313"/>
          <ac:spMkLst>
            <pc:docMk/>
            <pc:sldMk cId="3048840655" sldId="289"/>
            <ac:spMk id="4" creationId="{00000000-0000-0000-0000-000000000000}"/>
          </ac:spMkLst>
        </pc:spChg>
        <pc:picChg chg="add">
          <ac:chgData name="Rebecca Duffus" userId="ceb63b13-e642-4fbc-8677-04b64999fd0f" providerId="ADAL" clId="{99B33E71-21BC-4C43-9BED-909761084841}" dt="2020-05-15T11:26:25.240" v="1629"/>
          <ac:picMkLst>
            <pc:docMk/>
            <pc:sldMk cId="3048840655" sldId="289"/>
            <ac:picMk id="5" creationId="{82605AD5-A2B4-4416-95E6-992BE41196FB}"/>
          </ac:picMkLst>
        </pc:picChg>
      </pc:sldChg>
      <pc:sldChg chg="addSp">
        <pc:chgData name="Rebecca Duffus" userId="ceb63b13-e642-4fbc-8677-04b64999fd0f" providerId="ADAL" clId="{99B33E71-21BC-4C43-9BED-909761084841}" dt="2020-05-15T11:26:30.037" v="1634"/>
        <pc:sldMkLst>
          <pc:docMk/>
          <pc:sldMk cId="4056267069" sldId="290"/>
        </pc:sldMkLst>
        <pc:picChg chg="add">
          <ac:chgData name="Rebecca Duffus" userId="ceb63b13-e642-4fbc-8677-04b64999fd0f" providerId="ADAL" clId="{99B33E71-21BC-4C43-9BED-909761084841}" dt="2020-05-15T11:26:30.037" v="1634"/>
          <ac:picMkLst>
            <pc:docMk/>
            <pc:sldMk cId="4056267069" sldId="290"/>
            <ac:picMk id="5" creationId="{484022F0-00CF-43F5-B533-B549893D8315}"/>
          </ac:picMkLst>
        </pc:picChg>
      </pc:sldChg>
      <pc:sldChg chg="addSp">
        <pc:chgData name="Rebecca Duffus" userId="ceb63b13-e642-4fbc-8677-04b64999fd0f" providerId="ADAL" clId="{99B33E71-21BC-4C43-9BED-909761084841}" dt="2020-05-15T11:26:13.722" v="1617"/>
        <pc:sldMkLst>
          <pc:docMk/>
          <pc:sldMk cId="2050953083" sldId="291"/>
        </pc:sldMkLst>
        <pc:picChg chg="add">
          <ac:chgData name="Rebecca Duffus" userId="ceb63b13-e642-4fbc-8677-04b64999fd0f" providerId="ADAL" clId="{99B33E71-21BC-4C43-9BED-909761084841}" dt="2020-05-15T11:26:13.722" v="1617"/>
          <ac:picMkLst>
            <pc:docMk/>
            <pc:sldMk cId="2050953083" sldId="291"/>
            <ac:picMk id="5" creationId="{B54B1229-5431-4656-96D3-C008B14EA03E}"/>
          </ac:picMkLst>
        </pc:picChg>
      </pc:sldChg>
      <pc:sldChg chg="addSp">
        <pc:chgData name="Rebecca Duffus" userId="ceb63b13-e642-4fbc-8677-04b64999fd0f" providerId="ADAL" clId="{99B33E71-21BC-4C43-9BED-909761084841}" dt="2020-05-15T11:26:15.631" v="1619"/>
        <pc:sldMkLst>
          <pc:docMk/>
          <pc:sldMk cId="1287363736" sldId="292"/>
        </pc:sldMkLst>
        <pc:picChg chg="add">
          <ac:chgData name="Rebecca Duffus" userId="ceb63b13-e642-4fbc-8677-04b64999fd0f" providerId="ADAL" clId="{99B33E71-21BC-4C43-9BED-909761084841}" dt="2020-05-15T11:26:15.631" v="1619"/>
          <ac:picMkLst>
            <pc:docMk/>
            <pc:sldMk cId="1287363736" sldId="292"/>
            <ac:picMk id="5" creationId="{0590BB56-AD88-4BE3-AE02-B9DFAAB34240}"/>
          </ac:picMkLst>
        </pc:picChg>
      </pc:sldChg>
      <pc:sldChg chg="addSp">
        <pc:chgData name="Rebecca Duffus" userId="ceb63b13-e642-4fbc-8677-04b64999fd0f" providerId="ADAL" clId="{99B33E71-21BC-4C43-9BED-909761084841}" dt="2020-05-15T11:26:32.574" v="1637"/>
        <pc:sldMkLst>
          <pc:docMk/>
          <pc:sldMk cId="1737134291" sldId="293"/>
        </pc:sldMkLst>
        <pc:picChg chg="add">
          <ac:chgData name="Rebecca Duffus" userId="ceb63b13-e642-4fbc-8677-04b64999fd0f" providerId="ADAL" clId="{99B33E71-21BC-4C43-9BED-909761084841}" dt="2020-05-15T11:26:32.574" v="1637"/>
          <ac:picMkLst>
            <pc:docMk/>
            <pc:sldMk cId="1737134291" sldId="293"/>
            <ac:picMk id="5" creationId="{C7299D6A-FA8A-47D9-8302-770F8E0B6F80}"/>
          </ac:picMkLst>
        </pc:picChg>
      </pc:sldChg>
      <pc:sldChg chg="addSp">
        <pc:chgData name="Rebecca Duffus" userId="ceb63b13-e642-4fbc-8677-04b64999fd0f" providerId="ADAL" clId="{99B33E71-21BC-4C43-9BED-909761084841}" dt="2020-05-15T11:26:33.220" v="1638"/>
        <pc:sldMkLst>
          <pc:docMk/>
          <pc:sldMk cId="461631665" sldId="294"/>
        </pc:sldMkLst>
        <pc:picChg chg="add">
          <ac:chgData name="Rebecca Duffus" userId="ceb63b13-e642-4fbc-8677-04b64999fd0f" providerId="ADAL" clId="{99B33E71-21BC-4C43-9BED-909761084841}" dt="2020-05-15T11:26:33.220" v="1638"/>
          <ac:picMkLst>
            <pc:docMk/>
            <pc:sldMk cId="461631665" sldId="294"/>
            <ac:picMk id="5" creationId="{2DDEC0D2-B360-4D21-B525-7ADBA82DA74B}"/>
          </ac:picMkLst>
        </pc:picChg>
      </pc:sldChg>
      <pc:sldChg chg="addSp">
        <pc:chgData name="Rebecca Duffus" userId="ceb63b13-e642-4fbc-8677-04b64999fd0f" providerId="ADAL" clId="{99B33E71-21BC-4C43-9BED-909761084841}" dt="2020-05-15T11:26:38.155" v="1643"/>
        <pc:sldMkLst>
          <pc:docMk/>
          <pc:sldMk cId="445300284" sldId="295"/>
        </pc:sldMkLst>
        <pc:picChg chg="add">
          <ac:chgData name="Rebecca Duffus" userId="ceb63b13-e642-4fbc-8677-04b64999fd0f" providerId="ADAL" clId="{99B33E71-21BC-4C43-9BED-909761084841}" dt="2020-05-15T11:26:38.155" v="1643"/>
          <ac:picMkLst>
            <pc:docMk/>
            <pc:sldMk cId="445300284" sldId="295"/>
            <ac:picMk id="5" creationId="{2628EA77-589E-436C-9F76-7E40205487F6}"/>
          </ac:picMkLst>
        </pc:picChg>
      </pc:sldChg>
      <pc:sldChg chg="addSp">
        <pc:chgData name="Rebecca Duffus" userId="ceb63b13-e642-4fbc-8677-04b64999fd0f" providerId="ADAL" clId="{99B33E71-21BC-4C43-9BED-909761084841}" dt="2020-05-15T11:26:39.761" v="1644"/>
        <pc:sldMkLst>
          <pc:docMk/>
          <pc:sldMk cId="1954303387" sldId="296"/>
        </pc:sldMkLst>
        <pc:picChg chg="add">
          <ac:chgData name="Rebecca Duffus" userId="ceb63b13-e642-4fbc-8677-04b64999fd0f" providerId="ADAL" clId="{99B33E71-21BC-4C43-9BED-909761084841}" dt="2020-05-15T11:26:39.761" v="1644"/>
          <ac:picMkLst>
            <pc:docMk/>
            <pc:sldMk cId="1954303387" sldId="296"/>
            <ac:picMk id="5" creationId="{BD20E235-00BA-4FAC-9D3B-1197F580775F}"/>
          </ac:picMkLst>
        </pc:picChg>
      </pc:sldChg>
      <pc:sldChg chg="addSp">
        <pc:chgData name="Rebecca Duffus" userId="ceb63b13-e642-4fbc-8677-04b64999fd0f" providerId="ADAL" clId="{99B33E71-21BC-4C43-9BED-909761084841}" dt="2020-05-15T11:25:38.192" v="1596"/>
        <pc:sldMkLst>
          <pc:docMk/>
          <pc:sldMk cId="2829219215" sldId="297"/>
        </pc:sldMkLst>
        <pc:picChg chg="add">
          <ac:chgData name="Rebecca Duffus" userId="ceb63b13-e642-4fbc-8677-04b64999fd0f" providerId="ADAL" clId="{99B33E71-21BC-4C43-9BED-909761084841}" dt="2020-05-15T11:25:38.192" v="1596"/>
          <ac:picMkLst>
            <pc:docMk/>
            <pc:sldMk cId="2829219215" sldId="297"/>
            <ac:picMk id="4" creationId="{313CFEC0-BD1B-4EA7-AEC4-D2058989464D}"/>
          </ac:picMkLst>
        </pc:picChg>
      </pc:sldChg>
      <pc:sldChg chg="addSp">
        <pc:chgData name="Rebecca Duffus" userId="ceb63b13-e642-4fbc-8677-04b64999fd0f" providerId="ADAL" clId="{99B33E71-21BC-4C43-9BED-909761084841}" dt="2020-05-15T11:25:40.461" v="1597"/>
        <pc:sldMkLst>
          <pc:docMk/>
          <pc:sldMk cId="618052214" sldId="298"/>
        </pc:sldMkLst>
        <pc:picChg chg="add">
          <ac:chgData name="Rebecca Duffus" userId="ceb63b13-e642-4fbc-8677-04b64999fd0f" providerId="ADAL" clId="{99B33E71-21BC-4C43-9BED-909761084841}" dt="2020-05-15T11:25:40.461" v="1597"/>
          <ac:picMkLst>
            <pc:docMk/>
            <pc:sldMk cId="618052214" sldId="298"/>
            <ac:picMk id="5" creationId="{720281A8-0372-4806-8E47-6F6B0DB35056}"/>
          </ac:picMkLst>
        </pc:picChg>
      </pc:sldChg>
      <pc:sldChg chg="addSp">
        <pc:chgData name="Rebecca Duffus" userId="ceb63b13-e642-4fbc-8677-04b64999fd0f" providerId="ADAL" clId="{99B33E71-21BC-4C43-9BED-909761084841}" dt="2020-05-15T11:25:47.743" v="1600"/>
        <pc:sldMkLst>
          <pc:docMk/>
          <pc:sldMk cId="3258835505" sldId="299"/>
        </pc:sldMkLst>
        <pc:picChg chg="add">
          <ac:chgData name="Rebecca Duffus" userId="ceb63b13-e642-4fbc-8677-04b64999fd0f" providerId="ADAL" clId="{99B33E71-21BC-4C43-9BED-909761084841}" dt="2020-05-15T11:25:47.743" v="1600"/>
          <ac:picMkLst>
            <pc:docMk/>
            <pc:sldMk cId="3258835505" sldId="299"/>
            <ac:picMk id="5" creationId="{1B7173A6-8BBD-47D2-8365-8B7B6AA46AE2}"/>
          </ac:picMkLst>
        </pc:picChg>
      </pc:sldChg>
      <pc:sldChg chg="addSp">
        <pc:chgData name="Rebecca Duffus" userId="ceb63b13-e642-4fbc-8677-04b64999fd0f" providerId="ADAL" clId="{99B33E71-21BC-4C43-9BED-909761084841}" dt="2020-05-15T11:25:41.423" v="1598"/>
        <pc:sldMkLst>
          <pc:docMk/>
          <pc:sldMk cId="361265140" sldId="300"/>
        </pc:sldMkLst>
        <pc:picChg chg="add">
          <ac:chgData name="Rebecca Duffus" userId="ceb63b13-e642-4fbc-8677-04b64999fd0f" providerId="ADAL" clId="{99B33E71-21BC-4C43-9BED-909761084841}" dt="2020-05-15T11:25:41.423" v="1598"/>
          <ac:picMkLst>
            <pc:docMk/>
            <pc:sldMk cId="361265140" sldId="300"/>
            <ac:picMk id="4" creationId="{2C8132B3-4C33-4EBD-89BD-BFB65C42B012}"/>
          </ac:picMkLst>
        </pc:picChg>
      </pc:sldChg>
      <pc:sldChg chg="addSp">
        <pc:chgData name="Rebecca Duffus" userId="ceb63b13-e642-4fbc-8677-04b64999fd0f" providerId="ADAL" clId="{99B33E71-21BC-4C43-9BED-909761084841}" dt="2020-05-15T11:25:43.381" v="1599"/>
        <pc:sldMkLst>
          <pc:docMk/>
          <pc:sldMk cId="556043005" sldId="301"/>
        </pc:sldMkLst>
        <pc:picChg chg="add">
          <ac:chgData name="Rebecca Duffus" userId="ceb63b13-e642-4fbc-8677-04b64999fd0f" providerId="ADAL" clId="{99B33E71-21BC-4C43-9BED-909761084841}" dt="2020-05-15T11:25:43.381" v="1599"/>
          <ac:picMkLst>
            <pc:docMk/>
            <pc:sldMk cId="556043005" sldId="301"/>
            <ac:picMk id="4" creationId="{52EC194A-7A2E-4112-ACBE-A5F33146D9A7}"/>
          </ac:picMkLst>
        </pc:picChg>
      </pc:sldChg>
      <pc:sldChg chg="addSp modSp">
        <pc:chgData name="Rebecca Duffus" userId="ceb63b13-e642-4fbc-8677-04b64999fd0f" providerId="ADAL" clId="{99B33E71-21BC-4C43-9BED-909761084841}" dt="2020-05-15T11:25:36.441" v="1595" actId="14100"/>
        <pc:sldMkLst>
          <pc:docMk/>
          <pc:sldMk cId="258863452" sldId="302"/>
        </pc:sldMkLst>
        <pc:picChg chg="add mod">
          <ac:chgData name="Rebecca Duffus" userId="ceb63b13-e642-4fbc-8677-04b64999fd0f" providerId="ADAL" clId="{99B33E71-21BC-4C43-9BED-909761084841}" dt="2020-05-15T11:25:36.441" v="1595" actId="14100"/>
          <ac:picMkLst>
            <pc:docMk/>
            <pc:sldMk cId="258863452" sldId="302"/>
            <ac:picMk id="7" creationId="{6145F86F-F77D-4D14-8B90-9CA2CE7EEF19}"/>
          </ac:picMkLst>
        </pc:picChg>
      </pc:sldChg>
      <pc:sldChg chg="addSp modSp">
        <pc:chgData name="Rebecca Duffus" userId="ceb63b13-e642-4fbc-8677-04b64999fd0f" providerId="ADAL" clId="{99B33E71-21BC-4C43-9BED-909761084841}" dt="2020-05-15T11:25:55.861" v="1604" actId="14100"/>
        <pc:sldMkLst>
          <pc:docMk/>
          <pc:sldMk cId="3177058185" sldId="303"/>
        </pc:sldMkLst>
        <pc:picChg chg="add mod">
          <ac:chgData name="Rebecca Duffus" userId="ceb63b13-e642-4fbc-8677-04b64999fd0f" providerId="ADAL" clId="{99B33E71-21BC-4C43-9BED-909761084841}" dt="2020-05-15T11:25:55.861" v="1604" actId="14100"/>
          <ac:picMkLst>
            <pc:docMk/>
            <pc:sldMk cId="3177058185" sldId="303"/>
            <ac:picMk id="7" creationId="{C6A42E81-4931-481F-97EB-CC1B8DCCAC64}"/>
          </ac:picMkLst>
        </pc:picChg>
      </pc:sldChg>
      <pc:sldChg chg="addSp">
        <pc:chgData name="Rebecca Duffus" userId="ceb63b13-e642-4fbc-8677-04b64999fd0f" providerId="ADAL" clId="{99B33E71-21BC-4C43-9BED-909761084841}" dt="2020-05-15T11:26:36.572" v="1641"/>
        <pc:sldMkLst>
          <pc:docMk/>
          <pc:sldMk cId="4206013300" sldId="304"/>
        </pc:sldMkLst>
        <pc:picChg chg="add">
          <ac:chgData name="Rebecca Duffus" userId="ceb63b13-e642-4fbc-8677-04b64999fd0f" providerId="ADAL" clId="{99B33E71-21BC-4C43-9BED-909761084841}" dt="2020-05-15T11:26:36.572" v="1641"/>
          <ac:picMkLst>
            <pc:docMk/>
            <pc:sldMk cId="4206013300" sldId="304"/>
            <ac:picMk id="3" creationId="{BE773579-1188-47F5-9586-4F7D324B433A}"/>
          </ac:picMkLst>
        </pc:picChg>
      </pc:sldChg>
      <pc:sldChg chg="addSp">
        <pc:chgData name="Rebecca Duffus" userId="ceb63b13-e642-4fbc-8677-04b64999fd0f" providerId="ADAL" clId="{99B33E71-21BC-4C43-9BED-909761084841}" dt="2020-05-15T11:26:35.567" v="1640"/>
        <pc:sldMkLst>
          <pc:docMk/>
          <pc:sldMk cId="2043707925" sldId="305"/>
        </pc:sldMkLst>
        <pc:picChg chg="add">
          <ac:chgData name="Rebecca Duffus" userId="ceb63b13-e642-4fbc-8677-04b64999fd0f" providerId="ADAL" clId="{99B33E71-21BC-4C43-9BED-909761084841}" dt="2020-05-15T11:26:35.567" v="1640"/>
          <ac:picMkLst>
            <pc:docMk/>
            <pc:sldMk cId="2043707925" sldId="305"/>
            <ac:picMk id="7" creationId="{AC0DBA99-F54C-4392-AD39-F4FA1EBE74B2}"/>
          </ac:picMkLst>
        </pc:picChg>
      </pc:sldChg>
      <pc:sldChg chg="addSp">
        <pc:chgData name="Rebecca Duffus" userId="ceb63b13-e642-4fbc-8677-04b64999fd0f" providerId="ADAL" clId="{99B33E71-21BC-4C43-9BED-909761084841}" dt="2020-05-15T11:26:37.363" v="1642"/>
        <pc:sldMkLst>
          <pc:docMk/>
          <pc:sldMk cId="2200956878" sldId="306"/>
        </pc:sldMkLst>
        <pc:picChg chg="add">
          <ac:chgData name="Rebecca Duffus" userId="ceb63b13-e642-4fbc-8677-04b64999fd0f" providerId="ADAL" clId="{99B33E71-21BC-4C43-9BED-909761084841}" dt="2020-05-15T11:26:37.363" v="1642"/>
          <ac:picMkLst>
            <pc:docMk/>
            <pc:sldMk cId="2200956878" sldId="306"/>
            <ac:picMk id="7" creationId="{8EE978BB-7C68-47FC-BC16-C0F821E03A19}"/>
          </ac:picMkLst>
        </pc:picChg>
      </pc:sldChg>
      <pc:sldChg chg="addSp">
        <pc:chgData name="Rebecca Duffus" userId="ceb63b13-e642-4fbc-8677-04b64999fd0f" providerId="ADAL" clId="{99B33E71-21BC-4C43-9BED-909761084841}" dt="2020-05-15T11:25:58.730" v="1606"/>
        <pc:sldMkLst>
          <pc:docMk/>
          <pc:sldMk cId="1684584465" sldId="308"/>
        </pc:sldMkLst>
        <pc:picChg chg="add">
          <ac:chgData name="Rebecca Duffus" userId="ceb63b13-e642-4fbc-8677-04b64999fd0f" providerId="ADAL" clId="{99B33E71-21BC-4C43-9BED-909761084841}" dt="2020-05-15T11:25:58.730" v="1606"/>
          <ac:picMkLst>
            <pc:docMk/>
            <pc:sldMk cId="1684584465" sldId="308"/>
            <ac:picMk id="7" creationId="{656D8D67-43B4-42CE-8E50-E0FC9F568114}"/>
          </ac:picMkLst>
        </pc:picChg>
      </pc:sldChg>
      <pc:sldChg chg="addSp delSp modSp add">
        <pc:chgData name="Rebecca Duffus" userId="ceb63b13-e642-4fbc-8677-04b64999fd0f" providerId="ADAL" clId="{99B33E71-21BC-4C43-9BED-909761084841}" dt="2020-05-15T11:26:19.684" v="1623"/>
        <pc:sldMkLst>
          <pc:docMk/>
          <pc:sldMk cId="520108044" sldId="309"/>
        </pc:sldMkLst>
        <pc:spChg chg="mod">
          <ac:chgData name="Rebecca Duffus" userId="ceb63b13-e642-4fbc-8677-04b64999fd0f" providerId="ADAL" clId="{99B33E71-21BC-4C43-9BED-909761084841}" dt="2020-05-15T11:00:09.270" v="186" actId="27636"/>
          <ac:spMkLst>
            <pc:docMk/>
            <pc:sldMk cId="520108044" sldId="309"/>
            <ac:spMk id="4" creationId="{00000000-0000-0000-0000-000000000000}"/>
          </ac:spMkLst>
        </pc:spChg>
        <pc:picChg chg="add mod">
          <ac:chgData name="Rebecca Duffus" userId="ceb63b13-e642-4fbc-8677-04b64999fd0f" providerId="ADAL" clId="{99B33E71-21BC-4C43-9BED-909761084841}" dt="2020-05-15T11:00:03.304" v="182" actId="14100"/>
          <ac:picMkLst>
            <pc:docMk/>
            <pc:sldMk cId="520108044" sldId="309"/>
            <ac:picMk id="2" creationId="{21BFA0FE-3D62-4AE3-A9D3-9AE161EDF1BE}"/>
          </ac:picMkLst>
        </pc:picChg>
        <pc:picChg chg="del">
          <ac:chgData name="Rebecca Duffus" userId="ceb63b13-e642-4fbc-8677-04b64999fd0f" providerId="ADAL" clId="{99B33E71-21BC-4C43-9BED-909761084841}" dt="2020-05-15T10:59:31.398" v="175" actId="478"/>
          <ac:picMkLst>
            <pc:docMk/>
            <pc:sldMk cId="520108044" sldId="309"/>
            <ac:picMk id="3" creationId="{F46CB3BF-1BDF-4BA1-BE8F-FDFC1406AC28}"/>
          </ac:picMkLst>
        </pc:picChg>
        <pc:picChg chg="del">
          <ac:chgData name="Rebecca Duffus" userId="ceb63b13-e642-4fbc-8677-04b64999fd0f" providerId="ADAL" clId="{99B33E71-21BC-4C43-9BED-909761084841}" dt="2020-05-15T10:59:32.088" v="176" actId="478"/>
          <ac:picMkLst>
            <pc:docMk/>
            <pc:sldMk cId="520108044" sldId="309"/>
            <ac:picMk id="5" creationId="{D12C652F-D6AA-492F-840A-7053F20E659C}"/>
          </ac:picMkLst>
        </pc:picChg>
        <pc:picChg chg="add">
          <ac:chgData name="Rebecca Duffus" userId="ceb63b13-e642-4fbc-8677-04b64999fd0f" providerId="ADAL" clId="{99B33E71-21BC-4C43-9BED-909761084841}" dt="2020-05-15T11:26:19.684" v="1623"/>
          <ac:picMkLst>
            <pc:docMk/>
            <pc:sldMk cId="520108044" sldId="309"/>
            <ac:picMk id="6" creationId="{DB382C88-B4B6-4C96-801D-B59DEAFA9A6D}"/>
          </ac:picMkLst>
        </pc:picChg>
      </pc:sldChg>
      <pc:sldChg chg="add del">
        <pc:chgData name="Rebecca Duffus" userId="ceb63b13-e642-4fbc-8677-04b64999fd0f" providerId="ADAL" clId="{99B33E71-21BC-4C43-9BED-909761084841}" dt="2020-05-15T10:59:08.514" v="57" actId="2696"/>
        <pc:sldMkLst>
          <pc:docMk/>
          <pc:sldMk cId="3096276064" sldId="309"/>
        </pc:sldMkLst>
      </pc:sldChg>
      <pc:sldChg chg="addSp modSp add">
        <pc:chgData name="Rebecca Duffus" userId="ceb63b13-e642-4fbc-8677-04b64999fd0f" providerId="ADAL" clId="{99B33E71-21BC-4C43-9BED-909761084841}" dt="2020-05-15T11:26:12.497" v="1615"/>
        <pc:sldMkLst>
          <pc:docMk/>
          <pc:sldMk cId="3676473880" sldId="310"/>
        </pc:sldMkLst>
        <pc:spChg chg="mod">
          <ac:chgData name="Rebecca Duffus" userId="ceb63b13-e642-4fbc-8677-04b64999fd0f" providerId="ADAL" clId="{99B33E71-21BC-4C43-9BED-909761084841}" dt="2020-05-15T11:02:31.947" v="350" actId="20577"/>
          <ac:spMkLst>
            <pc:docMk/>
            <pc:sldMk cId="3676473880" sldId="310"/>
            <ac:spMk id="4" creationId="{00000000-0000-0000-0000-000000000000}"/>
          </ac:spMkLst>
        </pc:spChg>
        <pc:picChg chg="mod">
          <ac:chgData name="Rebecca Duffus" userId="ceb63b13-e642-4fbc-8677-04b64999fd0f" providerId="ADAL" clId="{99B33E71-21BC-4C43-9BED-909761084841}" dt="2020-05-15T11:02:38.746" v="352" actId="1076"/>
          <ac:picMkLst>
            <pc:docMk/>
            <pc:sldMk cId="3676473880" sldId="310"/>
            <ac:picMk id="5" creationId="{82E2AB37-1E8C-45B5-A8CA-E8E82415DAD0}"/>
          </ac:picMkLst>
        </pc:picChg>
        <pc:picChg chg="add">
          <ac:chgData name="Rebecca Duffus" userId="ceb63b13-e642-4fbc-8677-04b64999fd0f" providerId="ADAL" clId="{99B33E71-21BC-4C43-9BED-909761084841}" dt="2020-05-15T11:26:12.497" v="1615"/>
          <ac:picMkLst>
            <pc:docMk/>
            <pc:sldMk cId="3676473880" sldId="310"/>
            <ac:picMk id="6" creationId="{201A85D7-6A78-4BC1-9F3F-7888AE948C4D}"/>
          </ac:picMkLst>
        </pc:picChg>
      </pc:sldChg>
      <pc:sldChg chg="addSp delSp modSp add">
        <pc:chgData name="Rebecca Duffus" userId="ceb63b13-e642-4fbc-8677-04b64999fd0f" providerId="ADAL" clId="{99B33E71-21BC-4C43-9BED-909761084841}" dt="2020-05-15T11:26:27.742" v="1631"/>
        <pc:sldMkLst>
          <pc:docMk/>
          <pc:sldMk cId="1861672215" sldId="311"/>
        </pc:sldMkLst>
        <pc:spChg chg="mod">
          <ac:chgData name="Rebecca Duffus" userId="ceb63b13-e642-4fbc-8677-04b64999fd0f" providerId="ADAL" clId="{99B33E71-21BC-4C43-9BED-909761084841}" dt="2020-05-15T11:07:22.614" v="514" actId="27636"/>
          <ac:spMkLst>
            <pc:docMk/>
            <pc:sldMk cId="1861672215" sldId="311"/>
            <ac:spMk id="4" creationId="{00000000-0000-0000-0000-000000000000}"/>
          </ac:spMkLst>
        </pc:spChg>
        <pc:picChg chg="add mod modCrop">
          <ac:chgData name="Rebecca Duffus" userId="ceb63b13-e642-4fbc-8677-04b64999fd0f" providerId="ADAL" clId="{99B33E71-21BC-4C43-9BED-909761084841}" dt="2020-05-15T11:08:40.626" v="527" actId="1076"/>
          <ac:picMkLst>
            <pc:docMk/>
            <pc:sldMk cId="1861672215" sldId="311"/>
            <ac:picMk id="2" creationId="{DD5C78A5-2A0D-4BE3-9336-614C66A0F45C}"/>
          </ac:picMkLst>
        </pc:picChg>
        <pc:picChg chg="del">
          <ac:chgData name="Rebecca Duffus" userId="ceb63b13-e642-4fbc-8677-04b64999fd0f" providerId="ADAL" clId="{99B33E71-21BC-4C43-9BED-909761084841}" dt="2020-05-15T11:07:19.398" v="512" actId="478"/>
          <ac:picMkLst>
            <pc:docMk/>
            <pc:sldMk cId="1861672215" sldId="311"/>
            <ac:picMk id="3" creationId="{8147C2E3-B7CA-47C2-9731-C4B00333ADEA}"/>
          </ac:picMkLst>
        </pc:picChg>
        <pc:picChg chg="add mod">
          <ac:chgData name="Rebecca Duffus" userId="ceb63b13-e642-4fbc-8677-04b64999fd0f" providerId="ADAL" clId="{99B33E71-21BC-4C43-9BED-909761084841}" dt="2020-05-15T11:08:36.967" v="526" actId="1076"/>
          <ac:picMkLst>
            <pc:docMk/>
            <pc:sldMk cId="1861672215" sldId="311"/>
            <ac:picMk id="5" creationId="{686F1E36-84E4-4907-9836-B0236D21C2A4}"/>
          </ac:picMkLst>
        </pc:picChg>
        <pc:picChg chg="add">
          <ac:chgData name="Rebecca Duffus" userId="ceb63b13-e642-4fbc-8677-04b64999fd0f" providerId="ADAL" clId="{99B33E71-21BC-4C43-9BED-909761084841}" dt="2020-05-15T11:26:27.742" v="1631"/>
          <ac:picMkLst>
            <pc:docMk/>
            <pc:sldMk cId="1861672215" sldId="311"/>
            <ac:picMk id="6" creationId="{CCD63D8A-AF57-495D-A42C-9ABDDB5D1ACF}"/>
          </ac:picMkLst>
        </pc:picChg>
      </pc:sldChg>
      <pc:sldChg chg="addSp delSp modSp add">
        <pc:chgData name="Rebecca Duffus" userId="ceb63b13-e642-4fbc-8677-04b64999fd0f" providerId="ADAL" clId="{99B33E71-21BC-4C43-9BED-909761084841}" dt="2020-05-15T11:26:13.106" v="1616"/>
        <pc:sldMkLst>
          <pc:docMk/>
          <pc:sldMk cId="2851923581" sldId="312"/>
        </pc:sldMkLst>
        <pc:spChg chg="mod">
          <ac:chgData name="Rebecca Duffus" userId="ceb63b13-e642-4fbc-8677-04b64999fd0f" providerId="ADAL" clId="{99B33E71-21BC-4C43-9BED-909761084841}" dt="2020-05-15T11:11:31.547" v="754" actId="20577"/>
          <ac:spMkLst>
            <pc:docMk/>
            <pc:sldMk cId="2851923581" sldId="312"/>
            <ac:spMk id="4" creationId="{00000000-0000-0000-0000-000000000000}"/>
          </ac:spMkLst>
        </pc:spChg>
        <pc:picChg chg="add mod">
          <ac:chgData name="Rebecca Duffus" userId="ceb63b13-e642-4fbc-8677-04b64999fd0f" providerId="ADAL" clId="{99B33E71-21BC-4C43-9BED-909761084841}" dt="2020-05-15T11:10:42.756" v="539" actId="1076"/>
          <ac:picMkLst>
            <pc:docMk/>
            <pc:sldMk cId="2851923581" sldId="312"/>
            <ac:picMk id="3" creationId="{BD4D4D46-33D4-4496-B4A2-C38969048658}"/>
          </ac:picMkLst>
        </pc:picChg>
        <pc:picChg chg="del">
          <ac:chgData name="Rebecca Duffus" userId="ceb63b13-e642-4fbc-8677-04b64999fd0f" providerId="ADAL" clId="{99B33E71-21BC-4C43-9BED-909761084841}" dt="2020-05-15T11:10:38.204" v="533" actId="478"/>
          <ac:picMkLst>
            <pc:docMk/>
            <pc:sldMk cId="2851923581" sldId="312"/>
            <ac:picMk id="5" creationId="{82E2AB37-1E8C-45B5-A8CA-E8E82415DAD0}"/>
          </ac:picMkLst>
        </pc:picChg>
        <pc:picChg chg="add">
          <ac:chgData name="Rebecca Duffus" userId="ceb63b13-e642-4fbc-8677-04b64999fd0f" providerId="ADAL" clId="{99B33E71-21BC-4C43-9BED-909761084841}" dt="2020-05-15T11:26:13.106" v="1616"/>
          <ac:picMkLst>
            <pc:docMk/>
            <pc:sldMk cId="2851923581" sldId="312"/>
            <ac:picMk id="6" creationId="{6DD05120-4B51-45A5-B69F-FE0250065259}"/>
          </ac:picMkLst>
        </pc:picChg>
      </pc:sldChg>
      <pc:sldChg chg="add del">
        <pc:chgData name="Rebecca Duffus" userId="ceb63b13-e642-4fbc-8677-04b64999fd0f" providerId="ADAL" clId="{99B33E71-21BC-4C43-9BED-909761084841}" dt="2020-05-15T11:12:14.011" v="757" actId="2696"/>
        <pc:sldMkLst>
          <pc:docMk/>
          <pc:sldMk cId="253328860" sldId="313"/>
        </pc:sldMkLst>
      </pc:sldChg>
      <pc:sldChg chg="addSp delSp modSp add ord">
        <pc:chgData name="Rebecca Duffus" userId="ceb63b13-e642-4fbc-8677-04b64999fd0f" providerId="ADAL" clId="{99B33E71-21BC-4C43-9BED-909761084841}" dt="2020-05-15T11:26:25.874" v="1630"/>
        <pc:sldMkLst>
          <pc:docMk/>
          <pc:sldMk cId="3700149993" sldId="314"/>
        </pc:sldMkLst>
        <pc:spChg chg="mod">
          <ac:chgData name="Rebecca Duffus" userId="ceb63b13-e642-4fbc-8677-04b64999fd0f" providerId="ADAL" clId="{99B33E71-21BC-4C43-9BED-909761084841}" dt="2020-05-15T11:12:42.478" v="883" actId="27636"/>
          <ac:spMkLst>
            <pc:docMk/>
            <pc:sldMk cId="3700149993" sldId="314"/>
            <ac:spMk id="4" creationId="{00000000-0000-0000-0000-000000000000}"/>
          </ac:spMkLst>
        </pc:spChg>
        <pc:picChg chg="add mod modCrop">
          <ac:chgData name="Rebecca Duffus" userId="ceb63b13-e642-4fbc-8677-04b64999fd0f" providerId="ADAL" clId="{99B33E71-21BC-4C43-9BED-909761084841}" dt="2020-05-15T11:15:09.430" v="904" actId="1076"/>
          <ac:picMkLst>
            <pc:docMk/>
            <pc:sldMk cId="3700149993" sldId="314"/>
            <ac:picMk id="2" creationId="{40E6FE41-2446-465E-AA19-79957D25E9DD}"/>
          </ac:picMkLst>
        </pc:picChg>
        <pc:picChg chg="del">
          <ac:chgData name="Rebecca Duffus" userId="ceb63b13-e642-4fbc-8677-04b64999fd0f" providerId="ADAL" clId="{99B33E71-21BC-4C43-9BED-909761084841}" dt="2020-05-15T11:12:43.467" v="884" actId="478"/>
          <ac:picMkLst>
            <pc:docMk/>
            <pc:sldMk cId="3700149993" sldId="314"/>
            <ac:picMk id="5" creationId="{C8803EDD-C358-4CF5-8C0B-51B89DFA1FA1}"/>
          </ac:picMkLst>
        </pc:picChg>
        <pc:picChg chg="add mod modCrop">
          <ac:chgData name="Rebecca Duffus" userId="ceb63b13-e642-4fbc-8677-04b64999fd0f" providerId="ADAL" clId="{99B33E71-21BC-4C43-9BED-909761084841}" dt="2020-05-15T11:15:06.613" v="903" actId="1076"/>
          <ac:picMkLst>
            <pc:docMk/>
            <pc:sldMk cId="3700149993" sldId="314"/>
            <ac:picMk id="6" creationId="{66975A5C-0097-4E10-9DA6-0565190B0FD0}"/>
          </ac:picMkLst>
        </pc:picChg>
        <pc:picChg chg="add">
          <ac:chgData name="Rebecca Duffus" userId="ceb63b13-e642-4fbc-8677-04b64999fd0f" providerId="ADAL" clId="{99B33E71-21BC-4C43-9BED-909761084841}" dt="2020-05-15T11:26:25.874" v="1630"/>
          <ac:picMkLst>
            <pc:docMk/>
            <pc:sldMk cId="3700149993" sldId="314"/>
            <ac:picMk id="7" creationId="{66CD1993-8ED4-4C65-B97E-D5F53D9899FD}"/>
          </ac:picMkLst>
        </pc:picChg>
      </pc:sldChg>
      <pc:sldChg chg="addSp delSp modSp add">
        <pc:chgData name="Rebecca Duffus" userId="ceb63b13-e642-4fbc-8677-04b64999fd0f" providerId="ADAL" clId="{99B33E71-21BC-4C43-9BED-909761084841}" dt="2020-05-15T11:26:40.392" v="1645"/>
        <pc:sldMkLst>
          <pc:docMk/>
          <pc:sldMk cId="413749890" sldId="315"/>
        </pc:sldMkLst>
        <pc:spChg chg="mod">
          <ac:chgData name="Rebecca Duffus" userId="ceb63b13-e642-4fbc-8677-04b64999fd0f" providerId="ADAL" clId="{99B33E71-21BC-4C43-9BED-909761084841}" dt="2020-05-15T11:19:29.014" v="1159" actId="20577"/>
          <ac:spMkLst>
            <pc:docMk/>
            <pc:sldMk cId="413749890" sldId="315"/>
            <ac:spMk id="4" creationId="{00000000-0000-0000-0000-000000000000}"/>
          </ac:spMkLst>
        </pc:spChg>
        <pc:picChg chg="del">
          <ac:chgData name="Rebecca Duffus" userId="ceb63b13-e642-4fbc-8677-04b64999fd0f" providerId="ADAL" clId="{99B33E71-21BC-4C43-9BED-909761084841}" dt="2020-05-15T11:17:40.381" v="1149" actId="478"/>
          <ac:picMkLst>
            <pc:docMk/>
            <pc:sldMk cId="413749890" sldId="315"/>
            <ac:picMk id="2" creationId="{205538AB-6E7A-4A52-8000-8EB0AD21A1EE}"/>
          </ac:picMkLst>
        </pc:picChg>
        <pc:picChg chg="add mod">
          <ac:chgData name="Rebecca Duffus" userId="ceb63b13-e642-4fbc-8677-04b64999fd0f" providerId="ADAL" clId="{99B33E71-21BC-4C43-9BED-909761084841}" dt="2020-05-15T11:19:17.624" v="1155" actId="1076"/>
          <ac:picMkLst>
            <pc:docMk/>
            <pc:sldMk cId="413749890" sldId="315"/>
            <ac:picMk id="3" creationId="{3CE22F72-3177-4ED6-9597-99A36C753C54}"/>
          </ac:picMkLst>
        </pc:picChg>
        <pc:picChg chg="add">
          <ac:chgData name="Rebecca Duffus" userId="ceb63b13-e642-4fbc-8677-04b64999fd0f" providerId="ADAL" clId="{99B33E71-21BC-4C43-9BED-909761084841}" dt="2020-05-15T11:26:40.392" v="1645"/>
          <ac:picMkLst>
            <pc:docMk/>
            <pc:sldMk cId="413749890" sldId="315"/>
            <ac:picMk id="5" creationId="{C6421376-0CE6-46C0-A42F-D9B907B29C90}"/>
          </ac:picMkLst>
        </pc:picChg>
      </pc:sldChg>
      <pc:sldChg chg="addSp delSp modSp add">
        <pc:chgData name="Rebecca Duffus" userId="ceb63b13-e642-4fbc-8677-04b64999fd0f" providerId="ADAL" clId="{99B33E71-21BC-4C43-9BED-909761084841}" dt="2020-05-15T11:26:34.794" v="1639"/>
        <pc:sldMkLst>
          <pc:docMk/>
          <pc:sldMk cId="1004973720" sldId="316"/>
        </pc:sldMkLst>
        <pc:spChg chg="mod">
          <ac:chgData name="Rebecca Duffus" userId="ceb63b13-e642-4fbc-8677-04b64999fd0f" providerId="ADAL" clId="{99B33E71-21BC-4C43-9BED-909761084841}" dt="2020-05-15T11:21:56.131" v="1436" actId="27636"/>
          <ac:spMkLst>
            <pc:docMk/>
            <pc:sldMk cId="1004973720" sldId="316"/>
            <ac:spMk id="4" creationId="{00000000-0000-0000-0000-000000000000}"/>
          </ac:spMkLst>
        </pc:spChg>
        <pc:picChg chg="add mod">
          <ac:chgData name="Rebecca Duffus" userId="ceb63b13-e642-4fbc-8677-04b64999fd0f" providerId="ADAL" clId="{99B33E71-21BC-4C43-9BED-909761084841}" dt="2020-05-15T11:22:02.920" v="1438" actId="14100"/>
          <ac:picMkLst>
            <pc:docMk/>
            <pc:sldMk cId="1004973720" sldId="316"/>
            <ac:picMk id="3" creationId="{604F754B-4031-44B2-A3B6-9A3FA1932AF3}"/>
          </ac:picMkLst>
        </pc:picChg>
        <pc:picChg chg="del">
          <ac:chgData name="Rebecca Duffus" userId="ceb63b13-e642-4fbc-8677-04b64999fd0f" providerId="ADAL" clId="{99B33E71-21BC-4C43-9BED-909761084841}" dt="2020-05-15T11:20:27.325" v="1303" actId="478"/>
          <ac:picMkLst>
            <pc:docMk/>
            <pc:sldMk cId="1004973720" sldId="316"/>
            <ac:picMk id="6" creationId="{8CF27F3E-BB94-4537-8FBF-AF3FDF653F94}"/>
          </ac:picMkLst>
        </pc:picChg>
        <pc:picChg chg="add">
          <ac:chgData name="Rebecca Duffus" userId="ceb63b13-e642-4fbc-8677-04b64999fd0f" providerId="ADAL" clId="{99B33E71-21BC-4C43-9BED-909761084841}" dt="2020-05-15T11:26:34.794" v="1639"/>
          <ac:picMkLst>
            <pc:docMk/>
            <pc:sldMk cId="1004973720" sldId="316"/>
            <ac:picMk id="7" creationId="{22C0FAA4-34A3-4D0E-8603-227E838B0CCC}"/>
          </ac:picMkLst>
        </pc:picChg>
      </pc:sldChg>
      <pc:sldChg chg="addSp delSp modSp add">
        <pc:chgData name="Rebecca Duffus" userId="ceb63b13-e642-4fbc-8677-04b64999fd0f" providerId="ADAL" clId="{99B33E71-21BC-4C43-9BED-909761084841}" dt="2020-05-15T11:26:31.961" v="1636"/>
        <pc:sldMkLst>
          <pc:docMk/>
          <pc:sldMk cId="217884534" sldId="317"/>
        </pc:sldMkLst>
        <pc:spChg chg="mod">
          <ac:chgData name="Rebecca Duffus" userId="ceb63b13-e642-4fbc-8677-04b64999fd0f" providerId="ADAL" clId="{99B33E71-21BC-4C43-9BED-909761084841}" dt="2020-05-15T11:23:28.747" v="1525" actId="14100"/>
          <ac:spMkLst>
            <pc:docMk/>
            <pc:sldMk cId="217884534" sldId="317"/>
            <ac:spMk id="4" creationId="{00000000-0000-0000-0000-000000000000}"/>
          </ac:spMkLst>
        </pc:spChg>
        <pc:picChg chg="del">
          <ac:chgData name="Rebecca Duffus" userId="ceb63b13-e642-4fbc-8677-04b64999fd0f" providerId="ADAL" clId="{99B33E71-21BC-4C43-9BED-909761084841}" dt="2020-05-15T11:23:23.628" v="1522" actId="478"/>
          <ac:picMkLst>
            <pc:docMk/>
            <pc:sldMk cId="217884534" sldId="317"/>
            <ac:picMk id="5" creationId="{C8803EDD-C358-4CF5-8C0B-51B89DFA1FA1}"/>
          </ac:picMkLst>
        </pc:picChg>
        <pc:picChg chg="add">
          <ac:chgData name="Rebecca Duffus" userId="ceb63b13-e642-4fbc-8677-04b64999fd0f" providerId="ADAL" clId="{99B33E71-21BC-4C43-9BED-909761084841}" dt="2020-05-15T11:26:31.961" v="1636"/>
          <ac:picMkLst>
            <pc:docMk/>
            <pc:sldMk cId="217884534" sldId="317"/>
            <ac:picMk id="6" creationId="{2DDB016A-7340-4109-B0C4-4031A8D9C4A0}"/>
          </ac:picMkLst>
        </pc:picChg>
      </pc:sldChg>
      <pc:sldChg chg="add del">
        <pc:chgData name="Rebecca Duffus" userId="ceb63b13-e642-4fbc-8677-04b64999fd0f" providerId="ADAL" clId="{99B33E71-21BC-4C43-9BED-909761084841}" dt="2020-05-15T11:24:57.003" v="1590" actId="2696"/>
        <pc:sldMkLst>
          <pc:docMk/>
          <pc:sldMk cId="647965753" sldId="318"/>
        </pc:sldMkLst>
      </pc:sldChg>
      <pc:sldChg chg="add del modTransition">
        <pc:chgData name="Rebecca Duffus" userId="ceb63b13-e642-4fbc-8677-04b64999fd0f" providerId="ADAL" clId="{99B33E71-21BC-4C43-9BED-909761084841}" dt="2020-05-15T11:24:05.304" v="1531" actId="2696"/>
        <pc:sldMkLst>
          <pc:docMk/>
          <pc:sldMk cId="0" sldId="494"/>
        </pc:sldMkLst>
      </pc:sldChg>
    </pc:docChg>
  </pc:docChgLst>
  <pc:docChgLst>
    <pc:chgData name="HPickering" userId="S::hpickering@stlukeslondon.org::3c39f92b-be03-4b20-925d-335ef038bfb6" providerId="AD" clId="Web-{94949F26-5B04-3A18-14B0-A0E6EEA1F56F}"/>
    <pc:docChg chg="delSld modSld">
      <pc:chgData name="HPickering" userId="S::hpickering@stlukeslondon.org::3c39f92b-be03-4b20-925d-335ef038bfb6" providerId="AD" clId="Web-{94949F26-5B04-3A18-14B0-A0E6EEA1F56F}" dt="2021-03-03T07:46:05.099" v="14"/>
      <pc:docMkLst>
        <pc:docMk/>
      </pc:docMkLst>
      <pc:sldChg chg="modSp">
        <pc:chgData name="HPickering" userId="S::hpickering@stlukeslondon.org::3c39f92b-be03-4b20-925d-335ef038bfb6" providerId="AD" clId="Web-{94949F26-5B04-3A18-14B0-A0E6EEA1F56F}" dt="2021-03-03T07:44:58.138" v="7" actId="20577"/>
        <pc:sldMkLst>
          <pc:docMk/>
          <pc:sldMk cId="2525597969" sldId="261"/>
        </pc:sldMkLst>
        <pc:spChg chg="mod">
          <ac:chgData name="HPickering" userId="S::hpickering@stlukeslondon.org::3c39f92b-be03-4b20-925d-335ef038bfb6" providerId="AD" clId="Web-{94949F26-5B04-3A18-14B0-A0E6EEA1F56F}" dt="2021-03-03T07:44:58.138" v="7" actId="20577"/>
          <ac:spMkLst>
            <pc:docMk/>
            <pc:sldMk cId="2525597969" sldId="261"/>
            <ac:spMk id="2" creationId="{00000000-0000-0000-0000-000000000000}"/>
          </ac:spMkLst>
        </pc:spChg>
      </pc:sldChg>
      <pc:sldChg chg="modSp">
        <pc:chgData name="HPickering" userId="S::hpickering@stlukeslondon.org::3c39f92b-be03-4b20-925d-335ef038bfb6" providerId="AD" clId="Web-{94949F26-5B04-3A18-14B0-A0E6EEA1F56F}" dt="2021-03-03T07:45:18.310" v="12" actId="20577"/>
        <pc:sldMkLst>
          <pc:docMk/>
          <pc:sldMk cId="242236305" sldId="269"/>
        </pc:sldMkLst>
        <pc:spChg chg="mod">
          <ac:chgData name="HPickering" userId="S::hpickering@stlukeslondon.org::3c39f92b-be03-4b20-925d-335ef038bfb6" providerId="AD" clId="Web-{94949F26-5B04-3A18-14B0-A0E6EEA1F56F}" dt="2021-03-03T07:45:18.310" v="12" actId="20577"/>
          <ac:spMkLst>
            <pc:docMk/>
            <pc:sldMk cId="242236305" sldId="269"/>
            <ac:spMk id="4" creationId="{00000000-0000-0000-0000-000000000000}"/>
          </ac:spMkLst>
        </pc:spChg>
      </pc:sldChg>
      <pc:sldChg chg="modSp">
        <pc:chgData name="HPickering" userId="S::hpickering@stlukeslondon.org::3c39f92b-be03-4b20-925d-335ef038bfb6" providerId="AD" clId="Web-{94949F26-5B04-3A18-14B0-A0E6EEA1F56F}" dt="2021-03-03T07:45:04.357" v="8" actId="20577"/>
        <pc:sldMkLst>
          <pc:docMk/>
          <pc:sldMk cId="1524436762" sldId="273"/>
        </pc:sldMkLst>
        <pc:spChg chg="mod">
          <ac:chgData name="HPickering" userId="S::hpickering@stlukeslondon.org::3c39f92b-be03-4b20-925d-335ef038bfb6" providerId="AD" clId="Web-{94949F26-5B04-3A18-14B0-A0E6EEA1F56F}" dt="2021-03-03T07:45:04.357" v="8" actId="20577"/>
          <ac:spMkLst>
            <pc:docMk/>
            <pc:sldMk cId="1524436762" sldId="273"/>
            <ac:spMk id="4" creationId="{00000000-0000-0000-0000-000000000000}"/>
          </ac:spMkLst>
        </pc:spChg>
      </pc:sldChg>
      <pc:sldChg chg="del">
        <pc:chgData name="HPickering" userId="S::hpickering@stlukeslondon.org::3c39f92b-be03-4b20-925d-335ef038bfb6" providerId="AD" clId="Web-{94949F26-5B04-3A18-14B0-A0E6EEA1F56F}" dt="2021-03-03T07:46:05.099" v="14"/>
        <pc:sldMkLst>
          <pc:docMk/>
          <pc:sldMk cId="4166395048" sldId="288"/>
        </pc:sldMkLst>
      </pc:sldChg>
      <pc:sldChg chg="modSp">
        <pc:chgData name="HPickering" userId="S::hpickering@stlukeslondon.org::3c39f92b-be03-4b20-925d-335ef038bfb6" providerId="AD" clId="Web-{94949F26-5B04-3A18-14B0-A0E6EEA1F56F}" dt="2021-03-03T07:45:37.364" v="13" actId="20577"/>
        <pc:sldMkLst>
          <pc:docMk/>
          <pc:sldMk cId="2851923581" sldId="312"/>
        </pc:sldMkLst>
        <pc:spChg chg="mod">
          <ac:chgData name="HPickering" userId="S::hpickering@stlukeslondon.org::3c39f92b-be03-4b20-925d-335ef038bfb6" providerId="AD" clId="Web-{94949F26-5B04-3A18-14B0-A0E6EEA1F56F}" dt="2021-03-03T07:45:37.364" v="13" actId="20577"/>
          <ac:spMkLst>
            <pc:docMk/>
            <pc:sldMk cId="2851923581" sldId="312"/>
            <ac:spMk id="4" creationId="{00000000-0000-0000-0000-000000000000}"/>
          </ac:spMkLst>
        </pc:spChg>
      </pc:sldChg>
    </pc:docChg>
  </pc:docChgLst>
  <pc:docChgLst>
    <pc:chgData name="HPickering" userId="S::hpickering@stlukeslondon.org::3c39f92b-be03-4b20-925d-335ef038bfb6" providerId="AD" clId="Web-{B2854888-7A17-C314-F488-A887D458C312}"/>
    <pc:docChg chg="delSld modSld">
      <pc:chgData name="HPickering" userId="S::hpickering@stlukeslondon.org::3c39f92b-be03-4b20-925d-335ef038bfb6" providerId="AD" clId="Web-{B2854888-7A17-C314-F488-A887D458C312}" dt="2020-05-22T09:41:28.840" v="106"/>
      <pc:docMkLst>
        <pc:docMk/>
      </pc:docMkLst>
      <pc:sldChg chg="delSp modSp">
        <pc:chgData name="HPickering" userId="S::hpickering@stlukeslondon.org::3c39f92b-be03-4b20-925d-335ef038bfb6" providerId="AD" clId="Web-{B2854888-7A17-C314-F488-A887D458C312}" dt="2020-05-22T09:36:04.062" v="17"/>
        <pc:sldMkLst>
          <pc:docMk/>
          <pc:sldMk cId="1078829348" sldId="256"/>
        </pc:sldMkLst>
        <pc:spChg chg="mod">
          <ac:chgData name="HPickering" userId="S::hpickering@stlukeslondon.org::3c39f92b-be03-4b20-925d-335ef038bfb6" providerId="AD" clId="Web-{B2854888-7A17-C314-F488-A887D458C312}" dt="2020-05-22T09:36:00.922" v="16" actId="14100"/>
          <ac:spMkLst>
            <pc:docMk/>
            <pc:sldMk cId="1078829348" sldId="256"/>
            <ac:spMk id="3" creationId="{00000000-0000-0000-0000-000000000000}"/>
          </ac:spMkLst>
        </pc:spChg>
        <pc:picChg chg="del">
          <ac:chgData name="HPickering" userId="S::hpickering@stlukeslondon.org::3c39f92b-be03-4b20-925d-335ef038bfb6" providerId="AD" clId="Web-{B2854888-7A17-C314-F488-A887D458C312}" dt="2020-05-22T09:36:04.062" v="17"/>
          <ac:picMkLst>
            <pc:docMk/>
            <pc:sldMk cId="1078829348" sldId="256"/>
            <ac:picMk id="4" creationId="{51CA1375-BBAA-4634-9BAE-C8D200F45D7C}"/>
          </ac:picMkLst>
        </pc:picChg>
      </pc:sldChg>
      <pc:sldChg chg="addSp delSp modSp">
        <pc:chgData name="HPickering" userId="S::hpickering@stlukeslondon.org::3c39f92b-be03-4b20-925d-335ef038bfb6" providerId="AD" clId="Web-{B2854888-7A17-C314-F488-A887D458C312}" dt="2020-05-22T09:37:08.937" v="34" actId="1076"/>
        <pc:sldMkLst>
          <pc:docMk/>
          <pc:sldMk cId="1392379992" sldId="259"/>
        </pc:sldMkLst>
        <pc:spChg chg="mod">
          <ac:chgData name="HPickering" userId="S::hpickering@stlukeslondon.org::3c39f92b-be03-4b20-925d-335ef038bfb6" providerId="AD" clId="Web-{B2854888-7A17-C314-F488-A887D458C312}" dt="2020-05-22T09:37:08.937" v="34" actId="1076"/>
          <ac:spMkLst>
            <pc:docMk/>
            <pc:sldMk cId="1392379992" sldId="259"/>
            <ac:spMk id="2" creationId="{00000000-0000-0000-0000-000000000000}"/>
          </ac:spMkLst>
        </pc:spChg>
        <pc:picChg chg="add mod">
          <ac:chgData name="HPickering" userId="S::hpickering@stlukeslondon.org::3c39f92b-be03-4b20-925d-335ef038bfb6" providerId="AD" clId="Web-{B2854888-7A17-C314-F488-A887D458C312}" dt="2020-05-22T09:36:47.671" v="22" actId="1076"/>
          <ac:picMkLst>
            <pc:docMk/>
            <pc:sldMk cId="1392379992" sldId="259"/>
            <ac:picMk id="3" creationId="{EA52BD56-9AB2-46DF-8CE3-A2A7419B9454}"/>
          </ac:picMkLst>
        </pc:picChg>
        <pc:picChg chg="del">
          <ac:chgData name="HPickering" userId="S::hpickering@stlukeslondon.org::3c39f92b-be03-4b20-925d-335ef038bfb6" providerId="AD" clId="Web-{B2854888-7A17-C314-F488-A887D458C312}" dt="2020-05-22T09:36:08.343" v="19"/>
          <ac:picMkLst>
            <pc:docMk/>
            <pc:sldMk cId="1392379992" sldId="259"/>
            <ac:picMk id="4" creationId="{E777A1A7-73FA-4968-9DD6-FB7CBDAD7BCD}"/>
          </ac:picMkLst>
        </pc:picChg>
        <pc:picChg chg="del">
          <ac:chgData name="HPickering" userId="S::hpickering@stlukeslondon.org::3c39f92b-be03-4b20-925d-335ef038bfb6" providerId="AD" clId="Web-{B2854888-7A17-C314-F488-A887D458C312}" dt="2020-05-22T09:36:06.859" v="18"/>
          <ac:picMkLst>
            <pc:docMk/>
            <pc:sldMk cId="1392379992" sldId="259"/>
            <ac:picMk id="5" creationId="{139A5D7C-191C-4E92-AD72-946DC2F1DDC0}"/>
          </ac:picMkLst>
        </pc:picChg>
      </pc:sldChg>
      <pc:sldChg chg="delSp modSp">
        <pc:chgData name="HPickering" userId="S::hpickering@stlukeslondon.org::3c39f92b-be03-4b20-925d-335ef038bfb6" providerId="AD" clId="Web-{B2854888-7A17-C314-F488-A887D458C312}" dt="2020-05-22T09:37:27.952" v="62" actId="20577"/>
        <pc:sldMkLst>
          <pc:docMk/>
          <pc:sldMk cId="2525597969" sldId="261"/>
        </pc:sldMkLst>
        <pc:spChg chg="mod">
          <ac:chgData name="HPickering" userId="S::hpickering@stlukeslondon.org::3c39f92b-be03-4b20-925d-335ef038bfb6" providerId="AD" clId="Web-{B2854888-7A17-C314-F488-A887D458C312}" dt="2020-05-22T09:37:27.952" v="62" actId="20577"/>
          <ac:spMkLst>
            <pc:docMk/>
            <pc:sldMk cId="2525597969" sldId="261"/>
            <ac:spMk id="2" creationId="{00000000-0000-0000-0000-000000000000}"/>
          </ac:spMkLst>
        </pc:spChg>
        <pc:picChg chg="del">
          <ac:chgData name="HPickering" userId="S::hpickering@stlukeslondon.org::3c39f92b-be03-4b20-925d-335ef038bfb6" providerId="AD" clId="Web-{B2854888-7A17-C314-F488-A887D458C312}" dt="2020-05-22T09:37:12.905" v="35"/>
          <ac:picMkLst>
            <pc:docMk/>
            <pc:sldMk cId="2525597969" sldId="261"/>
            <ac:picMk id="4" creationId="{6675E037-8AA5-4679-8FE4-7E1FD34867E9}"/>
          </ac:picMkLst>
        </pc:picChg>
      </pc:sldChg>
      <pc:sldChg chg="delSp">
        <pc:chgData name="HPickering" userId="S::hpickering@stlukeslondon.org::3c39f92b-be03-4b20-925d-335ef038bfb6" providerId="AD" clId="Web-{B2854888-7A17-C314-F488-A887D458C312}" dt="2020-05-22T09:38:04.764" v="71"/>
        <pc:sldMkLst>
          <pc:docMk/>
          <pc:sldMk cId="242236305" sldId="269"/>
        </pc:sldMkLst>
        <pc:picChg chg="del">
          <ac:chgData name="HPickering" userId="S::hpickering@stlukeslondon.org::3c39f92b-be03-4b20-925d-335ef038bfb6" providerId="AD" clId="Web-{B2854888-7A17-C314-F488-A887D458C312}" dt="2020-05-22T09:38:04.764" v="71"/>
          <ac:picMkLst>
            <pc:docMk/>
            <pc:sldMk cId="242236305" sldId="269"/>
            <ac:picMk id="6" creationId="{4A81E30C-B026-4A1B-9DE2-BD6C5FE54350}"/>
          </ac:picMkLst>
        </pc:picChg>
      </pc:sldChg>
      <pc:sldChg chg="delSp">
        <pc:chgData name="HPickering" userId="S::hpickering@stlukeslondon.org::3c39f92b-be03-4b20-925d-335ef038bfb6" providerId="AD" clId="Web-{B2854888-7A17-C314-F488-A887D458C312}" dt="2020-05-22T09:39:17.826" v="82"/>
        <pc:sldMkLst>
          <pc:docMk/>
          <pc:sldMk cId="4174432880" sldId="270"/>
        </pc:sldMkLst>
        <pc:picChg chg="del">
          <ac:chgData name="HPickering" userId="S::hpickering@stlukeslondon.org::3c39f92b-be03-4b20-925d-335ef038bfb6" providerId="AD" clId="Web-{B2854888-7A17-C314-F488-A887D458C312}" dt="2020-05-22T09:39:17.826" v="82"/>
          <ac:picMkLst>
            <pc:docMk/>
            <pc:sldMk cId="4174432880" sldId="270"/>
            <ac:picMk id="7" creationId="{6CF8A8C6-CB51-4F82-B401-169D52C49B00}"/>
          </ac:picMkLst>
        </pc:picChg>
      </pc:sldChg>
      <pc:sldChg chg="delSp">
        <pc:chgData name="HPickering" userId="S::hpickering@stlukeslondon.org::3c39f92b-be03-4b20-925d-335ef038bfb6" providerId="AD" clId="Web-{B2854888-7A17-C314-F488-A887D458C312}" dt="2020-05-22T09:39:22.185" v="83"/>
        <pc:sldMkLst>
          <pc:docMk/>
          <pc:sldMk cId="1243249998" sldId="271"/>
        </pc:sldMkLst>
        <pc:picChg chg="del">
          <ac:chgData name="HPickering" userId="S::hpickering@stlukeslondon.org::3c39f92b-be03-4b20-925d-335ef038bfb6" providerId="AD" clId="Web-{B2854888-7A17-C314-F488-A887D458C312}" dt="2020-05-22T09:39:22.185" v="83"/>
          <ac:picMkLst>
            <pc:docMk/>
            <pc:sldMk cId="1243249998" sldId="271"/>
            <ac:picMk id="5" creationId="{597CB0D5-B641-426D-AAF2-FFFE60FC892E}"/>
          </ac:picMkLst>
        </pc:picChg>
      </pc:sldChg>
      <pc:sldChg chg="delSp">
        <pc:chgData name="HPickering" userId="S::hpickering@stlukeslondon.org::3c39f92b-be03-4b20-925d-335ef038bfb6" providerId="AD" clId="Web-{B2854888-7A17-C314-F488-A887D458C312}" dt="2020-05-22T09:39:27.326" v="84"/>
        <pc:sldMkLst>
          <pc:docMk/>
          <pc:sldMk cId="756186533" sldId="272"/>
        </pc:sldMkLst>
        <pc:picChg chg="del">
          <ac:chgData name="HPickering" userId="S::hpickering@stlukeslondon.org::3c39f92b-be03-4b20-925d-335ef038bfb6" providerId="AD" clId="Web-{B2854888-7A17-C314-F488-A887D458C312}" dt="2020-05-22T09:39:27.326" v="84"/>
          <ac:picMkLst>
            <pc:docMk/>
            <pc:sldMk cId="756186533" sldId="272"/>
            <ac:picMk id="9" creationId="{F9FBB4E2-82A5-4E48-BB68-AC74C6F47E50}"/>
          </ac:picMkLst>
        </pc:picChg>
      </pc:sldChg>
      <pc:sldChg chg="delSp">
        <pc:chgData name="HPickering" userId="S::hpickering@stlukeslondon.org::3c39f92b-be03-4b20-925d-335ef038bfb6" providerId="AD" clId="Web-{B2854888-7A17-C314-F488-A887D458C312}" dt="2020-05-22T09:37:33.499" v="64"/>
        <pc:sldMkLst>
          <pc:docMk/>
          <pc:sldMk cId="1524436762" sldId="273"/>
        </pc:sldMkLst>
        <pc:picChg chg="del">
          <ac:chgData name="HPickering" userId="S::hpickering@stlukeslondon.org::3c39f92b-be03-4b20-925d-335ef038bfb6" providerId="AD" clId="Web-{B2854888-7A17-C314-F488-A887D458C312}" dt="2020-05-22T09:37:33.499" v="64"/>
          <ac:picMkLst>
            <pc:docMk/>
            <pc:sldMk cId="1524436762" sldId="273"/>
            <ac:picMk id="7" creationId="{2F9E3B6A-FB00-49DC-A5B5-88B1416019B6}"/>
          </ac:picMkLst>
        </pc:picChg>
      </pc:sldChg>
      <pc:sldChg chg="delSp">
        <pc:chgData name="HPickering" userId="S::hpickering@stlukeslondon.org::3c39f92b-be03-4b20-925d-335ef038bfb6" providerId="AD" clId="Web-{B2854888-7A17-C314-F488-A887D458C312}" dt="2020-05-22T09:37:44.046" v="66"/>
        <pc:sldMkLst>
          <pc:docMk/>
          <pc:sldMk cId="2618441387" sldId="274"/>
        </pc:sldMkLst>
        <pc:picChg chg="del">
          <ac:chgData name="HPickering" userId="S::hpickering@stlukeslondon.org::3c39f92b-be03-4b20-925d-335ef038bfb6" providerId="AD" clId="Web-{B2854888-7A17-C314-F488-A887D458C312}" dt="2020-05-22T09:37:44.046" v="66"/>
          <ac:picMkLst>
            <pc:docMk/>
            <pc:sldMk cId="2618441387" sldId="274"/>
            <ac:picMk id="8" creationId="{C5F5D60F-F1D6-48B8-B68F-D06B10292F85}"/>
          </ac:picMkLst>
        </pc:picChg>
      </pc:sldChg>
      <pc:sldChg chg="delSp">
        <pc:chgData name="HPickering" userId="S::hpickering@stlukeslondon.org::3c39f92b-be03-4b20-925d-335ef038bfb6" providerId="AD" clId="Web-{B2854888-7A17-C314-F488-A887D458C312}" dt="2020-05-22T09:37:51.423" v="68"/>
        <pc:sldMkLst>
          <pc:docMk/>
          <pc:sldMk cId="1291371629" sldId="275"/>
        </pc:sldMkLst>
        <pc:picChg chg="del">
          <ac:chgData name="HPickering" userId="S::hpickering@stlukeslondon.org::3c39f92b-be03-4b20-925d-335ef038bfb6" providerId="AD" clId="Web-{B2854888-7A17-C314-F488-A887D458C312}" dt="2020-05-22T09:37:51.423" v="68"/>
          <ac:picMkLst>
            <pc:docMk/>
            <pc:sldMk cId="1291371629" sldId="275"/>
            <ac:picMk id="7" creationId="{CB889B96-CDCE-4DEA-B6FF-DE9AEC675592}"/>
          </ac:picMkLst>
        </pc:picChg>
      </pc:sldChg>
      <pc:sldChg chg="delSp">
        <pc:chgData name="HPickering" userId="S::hpickering@stlukeslondon.org::3c39f92b-be03-4b20-925d-335ef038bfb6" providerId="AD" clId="Web-{B2854888-7A17-C314-F488-A887D458C312}" dt="2020-05-22T09:37:47.889" v="67"/>
        <pc:sldMkLst>
          <pc:docMk/>
          <pc:sldMk cId="995244959" sldId="276"/>
        </pc:sldMkLst>
        <pc:picChg chg="del">
          <ac:chgData name="HPickering" userId="S::hpickering@stlukeslondon.org::3c39f92b-be03-4b20-925d-335ef038bfb6" providerId="AD" clId="Web-{B2854888-7A17-C314-F488-A887D458C312}" dt="2020-05-22T09:37:47.889" v="67"/>
          <ac:picMkLst>
            <pc:docMk/>
            <pc:sldMk cId="995244959" sldId="276"/>
            <ac:picMk id="5" creationId="{F6ED4826-00C4-4609-B3EB-2B581D06241B}"/>
          </ac:picMkLst>
        </pc:picChg>
      </pc:sldChg>
      <pc:sldChg chg="delSp">
        <pc:chgData name="HPickering" userId="S::hpickering@stlukeslondon.org::3c39f92b-be03-4b20-925d-335ef038bfb6" providerId="AD" clId="Web-{B2854888-7A17-C314-F488-A887D458C312}" dt="2020-05-22T09:37:56.327" v="69"/>
        <pc:sldMkLst>
          <pc:docMk/>
          <pc:sldMk cId="2778835981" sldId="277"/>
        </pc:sldMkLst>
        <pc:picChg chg="del">
          <ac:chgData name="HPickering" userId="S::hpickering@stlukeslondon.org::3c39f92b-be03-4b20-925d-335ef038bfb6" providerId="AD" clId="Web-{B2854888-7A17-C314-F488-A887D458C312}" dt="2020-05-22T09:37:56.327" v="69"/>
          <ac:picMkLst>
            <pc:docMk/>
            <pc:sldMk cId="2778835981" sldId="277"/>
            <ac:picMk id="5" creationId="{950B2257-D727-4B19-BB79-BBBB9ADCB6B9}"/>
          </ac:picMkLst>
        </pc:picChg>
      </pc:sldChg>
      <pc:sldChg chg="delSp">
        <pc:chgData name="HPickering" userId="S::hpickering@stlukeslondon.org::3c39f92b-be03-4b20-925d-335ef038bfb6" providerId="AD" clId="Web-{B2854888-7A17-C314-F488-A887D458C312}" dt="2020-05-22T09:38:00.514" v="70"/>
        <pc:sldMkLst>
          <pc:docMk/>
          <pc:sldMk cId="2524428689" sldId="279"/>
        </pc:sldMkLst>
        <pc:picChg chg="del">
          <ac:chgData name="HPickering" userId="S::hpickering@stlukeslondon.org::3c39f92b-be03-4b20-925d-335ef038bfb6" providerId="AD" clId="Web-{B2854888-7A17-C314-F488-A887D458C312}" dt="2020-05-22T09:38:00.514" v="70"/>
          <ac:picMkLst>
            <pc:docMk/>
            <pc:sldMk cId="2524428689" sldId="279"/>
            <ac:picMk id="5" creationId="{B2A8C469-F8B8-4DEB-AD6A-28784E7DFB0F}"/>
          </ac:picMkLst>
        </pc:picChg>
      </pc:sldChg>
      <pc:sldChg chg="del">
        <pc:chgData name="HPickering" userId="S::hpickering@stlukeslondon.org::3c39f92b-be03-4b20-925d-335ef038bfb6" providerId="AD" clId="Web-{B2854888-7A17-C314-F488-A887D458C312}" dt="2020-05-22T09:39:09.013" v="80"/>
        <pc:sldMkLst>
          <pc:docMk/>
          <pc:sldMk cId="1718416504" sldId="280"/>
        </pc:sldMkLst>
      </pc:sldChg>
      <pc:sldChg chg="delSp">
        <pc:chgData name="HPickering" userId="S::hpickering@stlukeslondon.org::3c39f92b-be03-4b20-925d-335ef038bfb6" providerId="AD" clId="Web-{B2854888-7A17-C314-F488-A887D458C312}" dt="2020-05-22T09:38:40.436" v="76"/>
        <pc:sldMkLst>
          <pc:docMk/>
          <pc:sldMk cId="2994545507" sldId="281"/>
        </pc:sldMkLst>
        <pc:picChg chg="del">
          <ac:chgData name="HPickering" userId="S::hpickering@stlukeslondon.org::3c39f92b-be03-4b20-925d-335ef038bfb6" providerId="AD" clId="Web-{B2854888-7A17-C314-F488-A887D458C312}" dt="2020-05-22T09:38:40.436" v="76"/>
          <ac:picMkLst>
            <pc:docMk/>
            <pc:sldMk cId="2994545507" sldId="281"/>
            <ac:picMk id="11" creationId="{0881AF03-F6F1-4458-9EEF-2B2E417F1384}"/>
          </ac:picMkLst>
        </pc:picChg>
      </pc:sldChg>
      <pc:sldChg chg="delSp">
        <pc:chgData name="HPickering" userId="S::hpickering@stlukeslondon.org::3c39f92b-be03-4b20-925d-335ef038bfb6" providerId="AD" clId="Web-{B2854888-7A17-C314-F488-A887D458C312}" dt="2020-05-22T09:40:21.450" v="90"/>
        <pc:sldMkLst>
          <pc:docMk/>
          <pc:sldMk cId="2059682461" sldId="282"/>
        </pc:sldMkLst>
        <pc:picChg chg="del">
          <ac:chgData name="HPickering" userId="S::hpickering@stlukeslondon.org::3c39f92b-be03-4b20-925d-335ef038bfb6" providerId="AD" clId="Web-{B2854888-7A17-C314-F488-A887D458C312}" dt="2020-05-22T09:40:21.450" v="90"/>
          <ac:picMkLst>
            <pc:docMk/>
            <pc:sldMk cId="2059682461" sldId="282"/>
            <ac:picMk id="5" creationId="{0DE8EF4C-CC65-4ADC-BE4B-0D6D3C9F975D}"/>
          </ac:picMkLst>
        </pc:picChg>
      </pc:sldChg>
      <pc:sldChg chg="delSp">
        <pc:chgData name="HPickering" userId="S::hpickering@stlukeslondon.org::3c39f92b-be03-4b20-925d-335ef038bfb6" providerId="AD" clId="Web-{B2854888-7A17-C314-F488-A887D458C312}" dt="2020-05-22T09:40:25.544" v="91"/>
        <pc:sldMkLst>
          <pc:docMk/>
          <pc:sldMk cId="256116876" sldId="283"/>
        </pc:sldMkLst>
        <pc:picChg chg="del">
          <ac:chgData name="HPickering" userId="S::hpickering@stlukeslondon.org::3c39f92b-be03-4b20-925d-335ef038bfb6" providerId="AD" clId="Web-{B2854888-7A17-C314-F488-A887D458C312}" dt="2020-05-22T09:40:25.544" v="91"/>
          <ac:picMkLst>
            <pc:docMk/>
            <pc:sldMk cId="256116876" sldId="283"/>
            <ac:picMk id="5" creationId="{D5D36C8D-CA87-4E67-B68B-4BD81F2C288B}"/>
          </ac:picMkLst>
        </pc:picChg>
      </pc:sldChg>
      <pc:sldChg chg="delSp">
        <pc:chgData name="HPickering" userId="S::hpickering@stlukeslondon.org::3c39f92b-be03-4b20-925d-335ef038bfb6" providerId="AD" clId="Web-{B2854888-7A17-C314-F488-A887D458C312}" dt="2020-05-22T09:39:37.716" v="85"/>
        <pc:sldMkLst>
          <pc:docMk/>
          <pc:sldMk cId="3383654435" sldId="284"/>
        </pc:sldMkLst>
        <pc:picChg chg="del">
          <ac:chgData name="HPickering" userId="S::hpickering@stlukeslondon.org::3c39f92b-be03-4b20-925d-335ef038bfb6" providerId="AD" clId="Web-{B2854888-7A17-C314-F488-A887D458C312}" dt="2020-05-22T09:39:37.716" v="85"/>
          <ac:picMkLst>
            <pc:docMk/>
            <pc:sldMk cId="3383654435" sldId="284"/>
            <ac:picMk id="6" creationId="{8313CB37-DFF6-433B-B330-18FB215B8C9D}"/>
          </ac:picMkLst>
        </pc:picChg>
      </pc:sldChg>
      <pc:sldChg chg="delSp">
        <pc:chgData name="HPickering" userId="S::hpickering@stlukeslondon.org::3c39f92b-be03-4b20-925d-335ef038bfb6" providerId="AD" clId="Web-{B2854888-7A17-C314-F488-A887D458C312}" dt="2020-05-22T09:38:55.232" v="78"/>
        <pc:sldMkLst>
          <pc:docMk/>
          <pc:sldMk cId="2829740157" sldId="285"/>
        </pc:sldMkLst>
        <pc:picChg chg="del">
          <ac:chgData name="HPickering" userId="S::hpickering@stlukeslondon.org::3c39f92b-be03-4b20-925d-335ef038bfb6" providerId="AD" clId="Web-{B2854888-7A17-C314-F488-A887D458C312}" dt="2020-05-22T09:38:55.232" v="78"/>
          <ac:picMkLst>
            <pc:docMk/>
            <pc:sldMk cId="2829740157" sldId="285"/>
            <ac:picMk id="5" creationId="{B84C271D-7E0D-4456-9080-454B40F5D8D7}"/>
          </ac:picMkLst>
        </pc:picChg>
      </pc:sldChg>
      <pc:sldChg chg="delSp">
        <pc:chgData name="HPickering" userId="S::hpickering@stlukeslondon.org::3c39f92b-be03-4b20-925d-335ef038bfb6" providerId="AD" clId="Web-{B2854888-7A17-C314-F488-A887D458C312}" dt="2020-05-22T09:40:38.153" v="93"/>
        <pc:sldMkLst>
          <pc:docMk/>
          <pc:sldMk cId="4037089285" sldId="286"/>
        </pc:sldMkLst>
        <pc:picChg chg="del">
          <ac:chgData name="HPickering" userId="S::hpickering@stlukeslondon.org::3c39f92b-be03-4b20-925d-335ef038bfb6" providerId="AD" clId="Web-{B2854888-7A17-C314-F488-A887D458C312}" dt="2020-05-22T09:40:38.153" v="93"/>
          <ac:picMkLst>
            <pc:docMk/>
            <pc:sldMk cId="4037089285" sldId="286"/>
            <ac:picMk id="6" creationId="{50BDC632-5B2E-41FA-8223-4697880EE9F5}"/>
          </ac:picMkLst>
        </pc:picChg>
      </pc:sldChg>
      <pc:sldChg chg="delSp">
        <pc:chgData name="HPickering" userId="S::hpickering@stlukeslondon.org::3c39f92b-be03-4b20-925d-335ef038bfb6" providerId="AD" clId="Web-{B2854888-7A17-C314-F488-A887D458C312}" dt="2020-05-22T09:38:59.920" v="79"/>
        <pc:sldMkLst>
          <pc:docMk/>
          <pc:sldMk cId="151195188" sldId="287"/>
        </pc:sldMkLst>
        <pc:picChg chg="del">
          <ac:chgData name="HPickering" userId="S::hpickering@stlukeslondon.org::3c39f92b-be03-4b20-925d-335ef038bfb6" providerId="AD" clId="Web-{B2854888-7A17-C314-F488-A887D458C312}" dt="2020-05-22T09:38:59.920" v="79"/>
          <ac:picMkLst>
            <pc:docMk/>
            <pc:sldMk cId="151195188" sldId="287"/>
            <ac:picMk id="6" creationId="{97E32274-81C8-480A-B2AE-2B0C76234458}"/>
          </ac:picMkLst>
        </pc:picChg>
      </pc:sldChg>
      <pc:sldChg chg="delSp">
        <pc:chgData name="HPickering" userId="S::hpickering@stlukeslondon.org::3c39f92b-be03-4b20-925d-335ef038bfb6" providerId="AD" clId="Web-{B2854888-7A17-C314-F488-A887D458C312}" dt="2020-05-22T09:39:54.029" v="86"/>
        <pc:sldMkLst>
          <pc:docMk/>
          <pc:sldMk cId="4166395048" sldId="288"/>
        </pc:sldMkLst>
        <pc:picChg chg="del">
          <ac:chgData name="HPickering" userId="S::hpickering@stlukeslondon.org::3c39f92b-be03-4b20-925d-335ef038bfb6" providerId="AD" clId="Web-{B2854888-7A17-C314-F488-A887D458C312}" dt="2020-05-22T09:39:54.029" v="86"/>
          <ac:picMkLst>
            <pc:docMk/>
            <pc:sldMk cId="4166395048" sldId="288"/>
            <ac:picMk id="5" creationId="{62DB83E2-7E93-4925-94DB-FF7BEF3D9E9C}"/>
          </ac:picMkLst>
        </pc:picChg>
      </pc:sldChg>
      <pc:sldChg chg="del">
        <pc:chgData name="HPickering" userId="S::hpickering@stlukeslondon.org::3c39f92b-be03-4b20-925d-335ef038bfb6" providerId="AD" clId="Web-{B2854888-7A17-C314-F488-A887D458C312}" dt="2020-05-22T09:40:06.294" v="87"/>
        <pc:sldMkLst>
          <pc:docMk/>
          <pc:sldMk cId="3048840655" sldId="289"/>
        </pc:sldMkLst>
      </pc:sldChg>
      <pc:sldChg chg="delSp">
        <pc:chgData name="HPickering" userId="S::hpickering@stlukeslondon.org::3c39f92b-be03-4b20-925d-335ef038bfb6" providerId="AD" clId="Web-{B2854888-7A17-C314-F488-A887D458C312}" dt="2020-05-22T09:40:33.309" v="92"/>
        <pc:sldMkLst>
          <pc:docMk/>
          <pc:sldMk cId="4056267069" sldId="290"/>
        </pc:sldMkLst>
        <pc:picChg chg="del">
          <ac:chgData name="HPickering" userId="S::hpickering@stlukeslondon.org::3c39f92b-be03-4b20-925d-335ef038bfb6" providerId="AD" clId="Web-{B2854888-7A17-C314-F488-A887D458C312}" dt="2020-05-22T09:40:33.309" v="92"/>
          <ac:picMkLst>
            <pc:docMk/>
            <pc:sldMk cId="4056267069" sldId="290"/>
            <ac:picMk id="5" creationId="{484022F0-00CF-43F5-B533-B549893D8315}"/>
          </ac:picMkLst>
        </pc:picChg>
      </pc:sldChg>
      <pc:sldChg chg="delSp del">
        <pc:chgData name="HPickering" userId="S::hpickering@stlukeslondon.org::3c39f92b-be03-4b20-925d-335ef038bfb6" providerId="AD" clId="Web-{B2854888-7A17-C314-F488-A887D458C312}" dt="2020-05-22T09:38:29.920" v="75"/>
        <pc:sldMkLst>
          <pc:docMk/>
          <pc:sldMk cId="2050953083" sldId="291"/>
        </pc:sldMkLst>
        <pc:picChg chg="del">
          <ac:chgData name="HPickering" userId="S::hpickering@stlukeslondon.org::3c39f92b-be03-4b20-925d-335ef038bfb6" providerId="AD" clId="Web-{B2854888-7A17-C314-F488-A887D458C312}" dt="2020-05-22T09:38:25.826" v="74"/>
          <ac:picMkLst>
            <pc:docMk/>
            <pc:sldMk cId="2050953083" sldId="291"/>
            <ac:picMk id="5" creationId="{B54B1229-5431-4656-96D3-C008B14EA03E}"/>
          </ac:picMkLst>
        </pc:picChg>
      </pc:sldChg>
      <pc:sldChg chg="delSp">
        <pc:chgData name="HPickering" userId="S::hpickering@stlukeslondon.org::3c39f92b-be03-4b20-925d-335ef038bfb6" providerId="AD" clId="Web-{B2854888-7A17-C314-F488-A887D458C312}" dt="2020-05-22T09:38:52.060" v="77"/>
        <pc:sldMkLst>
          <pc:docMk/>
          <pc:sldMk cId="1287363736" sldId="292"/>
        </pc:sldMkLst>
        <pc:picChg chg="del">
          <ac:chgData name="HPickering" userId="S::hpickering@stlukeslondon.org::3c39f92b-be03-4b20-925d-335ef038bfb6" providerId="AD" clId="Web-{B2854888-7A17-C314-F488-A887D458C312}" dt="2020-05-22T09:38:52.060" v="77"/>
          <ac:picMkLst>
            <pc:docMk/>
            <pc:sldMk cId="1287363736" sldId="292"/>
            <ac:picMk id="5" creationId="{0590BB56-AD88-4BE3-AE02-B9DFAAB34240}"/>
          </ac:picMkLst>
        </pc:picChg>
      </pc:sldChg>
      <pc:sldChg chg="delSp">
        <pc:chgData name="HPickering" userId="S::hpickering@stlukeslondon.org::3c39f92b-be03-4b20-925d-335ef038bfb6" providerId="AD" clId="Web-{B2854888-7A17-C314-F488-A887D458C312}" dt="2020-05-22T09:40:51.294" v="96"/>
        <pc:sldMkLst>
          <pc:docMk/>
          <pc:sldMk cId="1737134291" sldId="293"/>
        </pc:sldMkLst>
        <pc:picChg chg="del">
          <ac:chgData name="HPickering" userId="S::hpickering@stlukeslondon.org::3c39f92b-be03-4b20-925d-335ef038bfb6" providerId="AD" clId="Web-{B2854888-7A17-C314-F488-A887D458C312}" dt="2020-05-22T09:40:51.294" v="96"/>
          <ac:picMkLst>
            <pc:docMk/>
            <pc:sldMk cId="1737134291" sldId="293"/>
            <ac:picMk id="5" creationId="{C7299D6A-FA8A-47D9-8302-770F8E0B6F80}"/>
          </ac:picMkLst>
        </pc:picChg>
      </pc:sldChg>
      <pc:sldChg chg="delSp">
        <pc:chgData name="HPickering" userId="S::hpickering@stlukeslondon.org::3c39f92b-be03-4b20-925d-335ef038bfb6" providerId="AD" clId="Web-{B2854888-7A17-C314-F488-A887D458C312}" dt="2020-05-22T09:40:55.419" v="97"/>
        <pc:sldMkLst>
          <pc:docMk/>
          <pc:sldMk cId="461631665" sldId="294"/>
        </pc:sldMkLst>
        <pc:picChg chg="del">
          <ac:chgData name="HPickering" userId="S::hpickering@stlukeslondon.org::3c39f92b-be03-4b20-925d-335ef038bfb6" providerId="AD" clId="Web-{B2854888-7A17-C314-F488-A887D458C312}" dt="2020-05-22T09:40:55.419" v="97"/>
          <ac:picMkLst>
            <pc:docMk/>
            <pc:sldMk cId="461631665" sldId="294"/>
            <ac:picMk id="5" creationId="{2DDEC0D2-B360-4D21-B525-7ADBA82DA74B}"/>
          </ac:picMkLst>
        </pc:picChg>
      </pc:sldChg>
      <pc:sldChg chg="delSp">
        <pc:chgData name="HPickering" userId="S::hpickering@stlukeslondon.org::3c39f92b-be03-4b20-925d-335ef038bfb6" providerId="AD" clId="Web-{B2854888-7A17-C314-F488-A887D458C312}" dt="2020-05-22T09:41:20.059" v="104"/>
        <pc:sldMkLst>
          <pc:docMk/>
          <pc:sldMk cId="445300284" sldId="295"/>
        </pc:sldMkLst>
        <pc:picChg chg="del">
          <ac:chgData name="HPickering" userId="S::hpickering@stlukeslondon.org::3c39f92b-be03-4b20-925d-335ef038bfb6" providerId="AD" clId="Web-{B2854888-7A17-C314-F488-A887D458C312}" dt="2020-05-22T09:41:20.059" v="104"/>
          <ac:picMkLst>
            <pc:docMk/>
            <pc:sldMk cId="445300284" sldId="295"/>
            <ac:picMk id="5" creationId="{2628EA77-589E-436C-9F76-7E40205487F6}"/>
          </ac:picMkLst>
        </pc:picChg>
      </pc:sldChg>
      <pc:sldChg chg="delSp">
        <pc:chgData name="HPickering" userId="S::hpickering@stlukeslondon.org::3c39f92b-be03-4b20-925d-335ef038bfb6" providerId="AD" clId="Web-{B2854888-7A17-C314-F488-A887D458C312}" dt="2020-05-22T09:41:25.121" v="105"/>
        <pc:sldMkLst>
          <pc:docMk/>
          <pc:sldMk cId="1954303387" sldId="296"/>
        </pc:sldMkLst>
        <pc:picChg chg="del">
          <ac:chgData name="HPickering" userId="S::hpickering@stlukeslondon.org::3c39f92b-be03-4b20-925d-335ef038bfb6" providerId="AD" clId="Web-{B2854888-7A17-C314-F488-A887D458C312}" dt="2020-05-22T09:41:25.121" v="105"/>
          <ac:picMkLst>
            <pc:docMk/>
            <pc:sldMk cId="1954303387" sldId="296"/>
            <ac:picMk id="5" creationId="{BD20E235-00BA-4FAC-9D3B-1197F580775F}"/>
          </ac:picMkLst>
        </pc:picChg>
      </pc:sldChg>
      <pc:sldChg chg="delSp">
        <pc:chgData name="HPickering" userId="S::hpickering@stlukeslondon.org::3c39f92b-be03-4b20-925d-335ef038bfb6" providerId="AD" clId="Web-{B2854888-7A17-C314-F488-A887D458C312}" dt="2020-05-22T09:41:14.450" v="103"/>
        <pc:sldMkLst>
          <pc:docMk/>
          <pc:sldMk cId="4206013300" sldId="304"/>
        </pc:sldMkLst>
        <pc:picChg chg="del">
          <ac:chgData name="HPickering" userId="S::hpickering@stlukeslondon.org::3c39f92b-be03-4b20-925d-335ef038bfb6" providerId="AD" clId="Web-{B2854888-7A17-C314-F488-A887D458C312}" dt="2020-05-22T09:41:14.450" v="103"/>
          <ac:picMkLst>
            <pc:docMk/>
            <pc:sldMk cId="4206013300" sldId="304"/>
            <ac:picMk id="3" creationId="{BE773579-1188-47F5-9586-4F7D324B433A}"/>
          </ac:picMkLst>
        </pc:picChg>
      </pc:sldChg>
      <pc:sldChg chg="delSp">
        <pc:chgData name="HPickering" userId="S::hpickering@stlukeslondon.org::3c39f92b-be03-4b20-925d-335ef038bfb6" providerId="AD" clId="Web-{B2854888-7A17-C314-F488-A887D458C312}" dt="2020-05-22T09:37:39.327" v="65"/>
        <pc:sldMkLst>
          <pc:docMk/>
          <pc:sldMk cId="1684584465" sldId="308"/>
        </pc:sldMkLst>
        <pc:picChg chg="del">
          <ac:chgData name="HPickering" userId="S::hpickering@stlukeslondon.org::3c39f92b-be03-4b20-925d-335ef038bfb6" providerId="AD" clId="Web-{B2854888-7A17-C314-F488-A887D458C312}" dt="2020-05-22T09:37:39.327" v="65"/>
          <ac:picMkLst>
            <pc:docMk/>
            <pc:sldMk cId="1684584465" sldId="308"/>
            <ac:picMk id="7" creationId="{656D8D67-43B4-42CE-8E50-E0FC9F568114}"/>
          </ac:picMkLst>
        </pc:picChg>
      </pc:sldChg>
      <pc:sldChg chg="delSp">
        <pc:chgData name="HPickering" userId="S::hpickering@stlukeslondon.org::3c39f92b-be03-4b20-925d-335ef038bfb6" providerId="AD" clId="Web-{B2854888-7A17-C314-F488-A887D458C312}" dt="2020-05-22T09:39:12.216" v="81"/>
        <pc:sldMkLst>
          <pc:docMk/>
          <pc:sldMk cId="520108044" sldId="309"/>
        </pc:sldMkLst>
        <pc:picChg chg="del">
          <ac:chgData name="HPickering" userId="S::hpickering@stlukeslondon.org::3c39f92b-be03-4b20-925d-335ef038bfb6" providerId="AD" clId="Web-{B2854888-7A17-C314-F488-A887D458C312}" dt="2020-05-22T09:39:12.216" v="81"/>
          <ac:picMkLst>
            <pc:docMk/>
            <pc:sldMk cId="520108044" sldId="309"/>
            <ac:picMk id="6" creationId="{DB382C88-B4B6-4C96-801D-B59DEAFA9A6D}"/>
          </ac:picMkLst>
        </pc:picChg>
      </pc:sldChg>
      <pc:sldChg chg="delSp">
        <pc:chgData name="HPickering" userId="S::hpickering@stlukeslondon.org::3c39f92b-be03-4b20-925d-335ef038bfb6" providerId="AD" clId="Web-{B2854888-7A17-C314-F488-A887D458C312}" dt="2020-05-22T09:38:10.467" v="72"/>
        <pc:sldMkLst>
          <pc:docMk/>
          <pc:sldMk cId="3676473880" sldId="310"/>
        </pc:sldMkLst>
        <pc:picChg chg="del">
          <ac:chgData name="HPickering" userId="S::hpickering@stlukeslondon.org::3c39f92b-be03-4b20-925d-335ef038bfb6" providerId="AD" clId="Web-{B2854888-7A17-C314-F488-A887D458C312}" dt="2020-05-22T09:38:10.467" v="72"/>
          <ac:picMkLst>
            <pc:docMk/>
            <pc:sldMk cId="3676473880" sldId="310"/>
            <ac:picMk id="6" creationId="{201A85D7-6A78-4BC1-9F3F-7888AE948C4D}"/>
          </ac:picMkLst>
        </pc:picChg>
      </pc:sldChg>
      <pc:sldChg chg="delSp">
        <pc:chgData name="HPickering" userId="S::hpickering@stlukeslondon.org::3c39f92b-be03-4b20-925d-335ef038bfb6" providerId="AD" clId="Web-{B2854888-7A17-C314-F488-A887D458C312}" dt="2020-05-22T09:40:18.372" v="89"/>
        <pc:sldMkLst>
          <pc:docMk/>
          <pc:sldMk cId="1861672215" sldId="311"/>
        </pc:sldMkLst>
        <pc:picChg chg="del">
          <ac:chgData name="HPickering" userId="S::hpickering@stlukeslondon.org::3c39f92b-be03-4b20-925d-335ef038bfb6" providerId="AD" clId="Web-{B2854888-7A17-C314-F488-A887D458C312}" dt="2020-05-22T09:40:18.372" v="89"/>
          <ac:picMkLst>
            <pc:docMk/>
            <pc:sldMk cId="1861672215" sldId="311"/>
            <ac:picMk id="6" creationId="{CCD63D8A-AF57-495D-A42C-9ABDDB5D1ACF}"/>
          </ac:picMkLst>
        </pc:picChg>
      </pc:sldChg>
      <pc:sldChg chg="delSp">
        <pc:chgData name="HPickering" userId="S::hpickering@stlukeslondon.org::3c39f92b-be03-4b20-925d-335ef038bfb6" providerId="AD" clId="Web-{B2854888-7A17-C314-F488-A887D458C312}" dt="2020-05-22T09:38:16.045" v="73"/>
        <pc:sldMkLst>
          <pc:docMk/>
          <pc:sldMk cId="2851923581" sldId="312"/>
        </pc:sldMkLst>
        <pc:picChg chg="del">
          <ac:chgData name="HPickering" userId="S::hpickering@stlukeslondon.org::3c39f92b-be03-4b20-925d-335ef038bfb6" providerId="AD" clId="Web-{B2854888-7A17-C314-F488-A887D458C312}" dt="2020-05-22T09:38:16.045" v="73"/>
          <ac:picMkLst>
            <pc:docMk/>
            <pc:sldMk cId="2851923581" sldId="312"/>
            <ac:picMk id="6" creationId="{6DD05120-4B51-45A5-B69F-FE0250065259}"/>
          </ac:picMkLst>
        </pc:picChg>
      </pc:sldChg>
      <pc:sldChg chg="delSp">
        <pc:chgData name="HPickering" userId="S::hpickering@stlukeslondon.org::3c39f92b-be03-4b20-925d-335ef038bfb6" providerId="AD" clId="Web-{B2854888-7A17-C314-F488-A887D458C312}" dt="2020-05-22T09:40:11.919" v="88"/>
        <pc:sldMkLst>
          <pc:docMk/>
          <pc:sldMk cId="3700149993" sldId="314"/>
        </pc:sldMkLst>
        <pc:picChg chg="del">
          <ac:chgData name="HPickering" userId="S::hpickering@stlukeslondon.org::3c39f92b-be03-4b20-925d-335ef038bfb6" providerId="AD" clId="Web-{B2854888-7A17-C314-F488-A887D458C312}" dt="2020-05-22T09:40:11.919" v="88"/>
          <ac:picMkLst>
            <pc:docMk/>
            <pc:sldMk cId="3700149993" sldId="314"/>
            <ac:picMk id="7" creationId="{66CD1993-8ED4-4C65-B97E-D5F53D9899FD}"/>
          </ac:picMkLst>
        </pc:picChg>
      </pc:sldChg>
      <pc:sldChg chg="delSp">
        <pc:chgData name="HPickering" userId="S::hpickering@stlukeslondon.org::3c39f92b-be03-4b20-925d-335ef038bfb6" providerId="AD" clId="Web-{B2854888-7A17-C314-F488-A887D458C312}" dt="2020-05-22T09:41:28.840" v="106"/>
        <pc:sldMkLst>
          <pc:docMk/>
          <pc:sldMk cId="413749890" sldId="315"/>
        </pc:sldMkLst>
        <pc:picChg chg="del">
          <ac:chgData name="HPickering" userId="S::hpickering@stlukeslondon.org::3c39f92b-be03-4b20-925d-335ef038bfb6" providerId="AD" clId="Web-{B2854888-7A17-C314-F488-A887D458C312}" dt="2020-05-22T09:41:28.840" v="106"/>
          <ac:picMkLst>
            <pc:docMk/>
            <pc:sldMk cId="413749890" sldId="315"/>
            <ac:picMk id="5" creationId="{C6421376-0CE6-46C0-A42F-D9B907B29C90}"/>
          </ac:picMkLst>
        </pc:picChg>
      </pc:sldChg>
      <pc:sldChg chg="delSp modSp">
        <pc:chgData name="HPickering" userId="S::hpickering@stlukeslondon.org::3c39f92b-be03-4b20-925d-335ef038bfb6" providerId="AD" clId="Web-{B2854888-7A17-C314-F488-A887D458C312}" dt="2020-05-22T09:41:08.465" v="102"/>
        <pc:sldMkLst>
          <pc:docMk/>
          <pc:sldMk cId="1004973720" sldId="316"/>
        </pc:sldMkLst>
        <pc:spChg chg="mod">
          <ac:chgData name="HPickering" userId="S::hpickering@stlukeslondon.org::3c39f92b-be03-4b20-925d-335ef038bfb6" providerId="AD" clId="Web-{B2854888-7A17-C314-F488-A887D458C312}" dt="2020-05-22T09:41:07.106" v="100" actId="20577"/>
          <ac:spMkLst>
            <pc:docMk/>
            <pc:sldMk cId="1004973720" sldId="316"/>
            <ac:spMk id="4" creationId="{00000000-0000-0000-0000-000000000000}"/>
          </ac:spMkLst>
        </pc:spChg>
        <pc:picChg chg="del">
          <ac:chgData name="HPickering" userId="S::hpickering@stlukeslondon.org::3c39f92b-be03-4b20-925d-335ef038bfb6" providerId="AD" clId="Web-{B2854888-7A17-C314-F488-A887D458C312}" dt="2020-05-22T09:41:08.465" v="102"/>
          <ac:picMkLst>
            <pc:docMk/>
            <pc:sldMk cId="1004973720" sldId="316"/>
            <ac:picMk id="7" creationId="{22C0FAA4-34A3-4D0E-8603-227E838B0CCC}"/>
          </ac:picMkLst>
        </pc:picChg>
      </pc:sldChg>
      <pc:sldChg chg="delSp del">
        <pc:chgData name="HPickering" userId="S::hpickering@stlukeslondon.org::3c39f92b-be03-4b20-925d-335ef038bfb6" providerId="AD" clId="Web-{B2854888-7A17-C314-F488-A887D458C312}" dt="2020-05-22T09:40:46.481" v="95"/>
        <pc:sldMkLst>
          <pc:docMk/>
          <pc:sldMk cId="217884534" sldId="317"/>
        </pc:sldMkLst>
        <pc:picChg chg="del">
          <ac:chgData name="HPickering" userId="S::hpickering@stlukeslondon.org::3c39f92b-be03-4b20-925d-335ef038bfb6" providerId="AD" clId="Web-{B2854888-7A17-C314-F488-A887D458C312}" dt="2020-05-22T09:40:43.387" v="94"/>
          <ac:picMkLst>
            <pc:docMk/>
            <pc:sldMk cId="217884534" sldId="317"/>
            <ac:picMk id="6" creationId="{2DDB016A-7340-4109-B0C4-4031A8D9C4A0}"/>
          </ac:picMkLst>
        </pc:picChg>
      </pc:sldChg>
    </pc:docChg>
  </pc:docChgLst>
  <pc:docChgLst>
    <pc:chgData name="HPickering" userId="S::hpickering@stlukeslondon.org::3c39f92b-be03-4b20-925d-335ef038bfb6" providerId="AD" clId="Web-{9EC087CC-C693-AE85-0702-A3324E7D2900}"/>
    <pc:docChg chg="addSld delSld modSld sldOrd">
      <pc:chgData name="HPickering" userId="S::hpickering@stlukeslondon.org::3c39f92b-be03-4b20-925d-335ef038bfb6" providerId="AD" clId="Web-{9EC087CC-C693-AE85-0702-A3324E7D2900}" dt="2020-09-01T08:46:03.314" v="404" actId="1076"/>
      <pc:docMkLst>
        <pc:docMk/>
      </pc:docMkLst>
      <pc:sldChg chg="delSp modSp">
        <pc:chgData name="HPickering" userId="S::hpickering@stlukeslondon.org::3c39f92b-be03-4b20-925d-335ef038bfb6" providerId="AD" clId="Web-{9EC087CC-C693-AE85-0702-A3324E7D2900}" dt="2020-09-01T08:39:21.719" v="116"/>
        <pc:sldMkLst>
          <pc:docMk/>
          <pc:sldMk cId="1078829348" sldId="256"/>
        </pc:sldMkLst>
        <pc:spChg chg="mod">
          <ac:chgData name="HPickering" userId="S::hpickering@stlukeslondon.org::3c39f92b-be03-4b20-925d-335ef038bfb6" providerId="AD" clId="Web-{9EC087CC-C693-AE85-0702-A3324E7D2900}" dt="2020-09-01T08:25:34.732" v="14" actId="20577"/>
          <ac:spMkLst>
            <pc:docMk/>
            <pc:sldMk cId="1078829348" sldId="256"/>
            <ac:spMk id="2" creationId="{00000000-0000-0000-0000-000000000000}"/>
          </ac:spMkLst>
        </pc:spChg>
        <pc:spChg chg="del mod">
          <ac:chgData name="HPickering" userId="S::hpickering@stlukeslondon.org::3c39f92b-be03-4b20-925d-335ef038bfb6" providerId="AD" clId="Web-{9EC087CC-C693-AE85-0702-A3324E7D2900}" dt="2020-09-01T08:39:21.719" v="116"/>
          <ac:spMkLst>
            <pc:docMk/>
            <pc:sldMk cId="1078829348" sldId="256"/>
            <ac:spMk id="3" creationId="{00000000-0000-0000-0000-000000000000}"/>
          </ac:spMkLst>
        </pc:spChg>
      </pc:sldChg>
      <pc:sldChg chg="modSp">
        <pc:chgData name="HPickering" userId="S::hpickering@stlukeslondon.org::3c39f92b-be03-4b20-925d-335ef038bfb6" providerId="AD" clId="Web-{9EC087CC-C693-AE85-0702-A3324E7D2900}" dt="2020-09-01T08:25:57.576" v="25" actId="20577"/>
        <pc:sldMkLst>
          <pc:docMk/>
          <pc:sldMk cId="2525597969" sldId="261"/>
        </pc:sldMkLst>
        <pc:spChg chg="mod">
          <ac:chgData name="HPickering" userId="S::hpickering@stlukeslondon.org::3c39f92b-be03-4b20-925d-335ef038bfb6" providerId="AD" clId="Web-{9EC087CC-C693-AE85-0702-A3324E7D2900}" dt="2020-09-01T08:25:57.576" v="25" actId="20577"/>
          <ac:spMkLst>
            <pc:docMk/>
            <pc:sldMk cId="2525597969" sldId="261"/>
            <ac:spMk id="2" creationId="{00000000-0000-0000-0000-000000000000}"/>
          </ac:spMkLst>
        </pc:spChg>
      </pc:sldChg>
      <pc:sldChg chg="modSp">
        <pc:chgData name="HPickering" userId="S::hpickering@stlukeslondon.org::3c39f92b-be03-4b20-925d-335ef038bfb6" providerId="AD" clId="Web-{9EC087CC-C693-AE85-0702-A3324E7D2900}" dt="2020-09-01T08:27:45.373" v="89" actId="20577"/>
        <pc:sldMkLst>
          <pc:docMk/>
          <pc:sldMk cId="242236305" sldId="269"/>
        </pc:sldMkLst>
        <pc:spChg chg="mod">
          <ac:chgData name="HPickering" userId="S::hpickering@stlukeslondon.org::3c39f92b-be03-4b20-925d-335ef038bfb6" providerId="AD" clId="Web-{9EC087CC-C693-AE85-0702-A3324E7D2900}" dt="2020-09-01T08:27:45.373" v="89" actId="20577"/>
          <ac:spMkLst>
            <pc:docMk/>
            <pc:sldMk cId="242236305" sldId="269"/>
            <ac:spMk id="4" creationId="{00000000-0000-0000-0000-000000000000}"/>
          </ac:spMkLst>
        </pc:spChg>
      </pc:sldChg>
      <pc:sldChg chg="delSp modSp">
        <pc:chgData name="HPickering" userId="S::hpickering@stlukeslondon.org::3c39f92b-be03-4b20-925d-335ef038bfb6" providerId="AD" clId="Web-{9EC087CC-C693-AE85-0702-A3324E7D2900}" dt="2020-09-01T08:42:28.266" v="334"/>
        <pc:sldMkLst>
          <pc:docMk/>
          <pc:sldMk cId="4174432880" sldId="270"/>
        </pc:sldMkLst>
        <pc:spChg chg="mod">
          <ac:chgData name="HPickering" userId="S::hpickering@stlukeslondon.org::3c39f92b-be03-4b20-925d-335ef038bfb6" providerId="AD" clId="Web-{9EC087CC-C693-AE85-0702-A3324E7D2900}" dt="2020-09-01T08:42:22.125" v="331" actId="20577"/>
          <ac:spMkLst>
            <pc:docMk/>
            <pc:sldMk cId="4174432880" sldId="270"/>
            <ac:spMk id="4" creationId="{00000000-0000-0000-0000-000000000000}"/>
          </ac:spMkLst>
        </pc:spChg>
        <pc:picChg chg="del">
          <ac:chgData name="HPickering" userId="S::hpickering@stlukeslondon.org::3c39f92b-be03-4b20-925d-335ef038bfb6" providerId="AD" clId="Web-{9EC087CC-C693-AE85-0702-A3324E7D2900}" dt="2020-09-01T08:42:27.688" v="333"/>
          <ac:picMkLst>
            <pc:docMk/>
            <pc:sldMk cId="4174432880" sldId="270"/>
            <ac:picMk id="6" creationId="{A50BC1BD-51DD-4AF5-9690-38A1A25A72A2}"/>
          </ac:picMkLst>
        </pc:picChg>
        <pc:picChg chg="del">
          <ac:chgData name="HPickering" userId="S::hpickering@stlukeslondon.org::3c39f92b-be03-4b20-925d-335ef038bfb6" providerId="AD" clId="Web-{9EC087CC-C693-AE85-0702-A3324E7D2900}" dt="2020-09-01T08:42:28.266" v="334"/>
          <ac:picMkLst>
            <pc:docMk/>
            <pc:sldMk cId="4174432880" sldId="270"/>
            <ac:picMk id="12" creationId="{52CB7850-9A26-4357-8FFD-B76CC39893EB}"/>
          </ac:picMkLst>
        </pc:picChg>
      </pc:sldChg>
      <pc:sldChg chg="modSp">
        <pc:chgData name="HPickering" userId="S::hpickering@stlukeslondon.org::3c39f92b-be03-4b20-925d-335ef038bfb6" providerId="AD" clId="Web-{9EC087CC-C693-AE85-0702-A3324E7D2900}" dt="2020-09-01T08:26:29.451" v="54" actId="20577"/>
        <pc:sldMkLst>
          <pc:docMk/>
          <pc:sldMk cId="1524436762" sldId="273"/>
        </pc:sldMkLst>
        <pc:spChg chg="mod">
          <ac:chgData name="HPickering" userId="S::hpickering@stlukeslondon.org::3c39f92b-be03-4b20-925d-335ef038bfb6" providerId="AD" clId="Web-{9EC087CC-C693-AE85-0702-A3324E7D2900}" dt="2020-09-01T08:26:29.451" v="54" actId="20577"/>
          <ac:spMkLst>
            <pc:docMk/>
            <pc:sldMk cId="1524436762" sldId="273"/>
            <ac:spMk id="4" creationId="{00000000-0000-0000-0000-000000000000}"/>
          </ac:spMkLst>
        </pc:spChg>
      </pc:sldChg>
      <pc:sldChg chg="del">
        <pc:chgData name="HPickering" userId="S::hpickering@stlukeslondon.org::3c39f92b-be03-4b20-925d-335ef038bfb6" providerId="AD" clId="Web-{9EC087CC-C693-AE85-0702-A3324E7D2900}" dt="2020-09-01T08:39:37.641" v="118"/>
        <pc:sldMkLst>
          <pc:docMk/>
          <pc:sldMk cId="1291371629" sldId="275"/>
        </pc:sldMkLst>
      </pc:sldChg>
      <pc:sldChg chg="del">
        <pc:chgData name="HPickering" userId="S::hpickering@stlukeslondon.org::3c39f92b-be03-4b20-925d-335ef038bfb6" providerId="AD" clId="Web-{9EC087CC-C693-AE85-0702-A3324E7D2900}" dt="2020-09-01T08:39:34.234" v="117"/>
        <pc:sldMkLst>
          <pc:docMk/>
          <pc:sldMk cId="995244959" sldId="276"/>
        </pc:sldMkLst>
      </pc:sldChg>
      <pc:sldChg chg="del">
        <pc:chgData name="HPickering" userId="S::hpickering@stlukeslondon.org::3c39f92b-be03-4b20-925d-335ef038bfb6" providerId="AD" clId="Web-{9EC087CC-C693-AE85-0702-A3324E7D2900}" dt="2020-09-01T08:40:38.094" v="119"/>
        <pc:sldMkLst>
          <pc:docMk/>
          <pc:sldMk cId="2778835981" sldId="277"/>
        </pc:sldMkLst>
      </pc:sldChg>
      <pc:sldChg chg="del">
        <pc:chgData name="HPickering" userId="S::hpickering@stlukeslondon.org::3c39f92b-be03-4b20-925d-335ef038bfb6" providerId="AD" clId="Web-{9EC087CC-C693-AE85-0702-A3324E7D2900}" dt="2020-09-01T08:40:38.110" v="120"/>
        <pc:sldMkLst>
          <pc:docMk/>
          <pc:sldMk cId="2524428689" sldId="279"/>
        </pc:sldMkLst>
      </pc:sldChg>
      <pc:sldChg chg="del">
        <pc:chgData name="HPickering" userId="S::hpickering@stlukeslondon.org::3c39f92b-be03-4b20-925d-335ef038bfb6" providerId="AD" clId="Web-{9EC087CC-C693-AE85-0702-A3324E7D2900}" dt="2020-09-01T08:40:53.703" v="142"/>
        <pc:sldMkLst>
          <pc:docMk/>
          <pc:sldMk cId="2994545507" sldId="281"/>
        </pc:sldMkLst>
      </pc:sldChg>
      <pc:sldChg chg="del">
        <pc:chgData name="HPickering" userId="S::hpickering@stlukeslondon.org::3c39f92b-be03-4b20-925d-335ef038bfb6" providerId="AD" clId="Web-{9EC087CC-C693-AE85-0702-A3324E7D2900}" dt="2020-09-01T08:42:54.001" v="335"/>
        <pc:sldMkLst>
          <pc:docMk/>
          <pc:sldMk cId="3383654435" sldId="284"/>
        </pc:sldMkLst>
      </pc:sldChg>
      <pc:sldChg chg="modSp">
        <pc:chgData name="HPickering" userId="S::hpickering@stlukeslondon.org::3c39f92b-be03-4b20-925d-335ef038bfb6" providerId="AD" clId="Web-{9EC087CC-C693-AE85-0702-A3324E7D2900}" dt="2020-09-01T08:41:21.453" v="196" actId="14100"/>
        <pc:sldMkLst>
          <pc:docMk/>
          <pc:sldMk cId="2829740157" sldId="285"/>
        </pc:sldMkLst>
        <pc:spChg chg="mod">
          <ac:chgData name="HPickering" userId="S::hpickering@stlukeslondon.org::3c39f92b-be03-4b20-925d-335ef038bfb6" providerId="AD" clId="Web-{9EC087CC-C693-AE85-0702-A3324E7D2900}" dt="2020-09-01T08:41:21.453" v="196" actId="14100"/>
          <ac:spMkLst>
            <pc:docMk/>
            <pc:sldMk cId="2829740157" sldId="285"/>
            <ac:spMk id="4" creationId="{00000000-0000-0000-0000-000000000000}"/>
          </ac:spMkLst>
        </pc:spChg>
      </pc:sldChg>
      <pc:sldChg chg="modSp">
        <pc:chgData name="HPickering" userId="S::hpickering@stlukeslondon.org::3c39f92b-be03-4b20-925d-335ef038bfb6" providerId="AD" clId="Web-{9EC087CC-C693-AE85-0702-A3324E7D2900}" dt="2020-09-01T08:41:36.328" v="199" actId="20577"/>
        <pc:sldMkLst>
          <pc:docMk/>
          <pc:sldMk cId="151195188" sldId="287"/>
        </pc:sldMkLst>
        <pc:spChg chg="mod">
          <ac:chgData name="HPickering" userId="S::hpickering@stlukeslondon.org::3c39f92b-be03-4b20-925d-335ef038bfb6" providerId="AD" clId="Web-{9EC087CC-C693-AE85-0702-A3324E7D2900}" dt="2020-09-01T08:41:36.328" v="199" actId="20577"/>
          <ac:spMkLst>
            <pc:docMk/>
            <pc:sldMk cId="151195188" sldId="287"/>
            <ac:spMk id="4" creationId="{00000000-0000-0000-0000-000000000000}"/>
          </ac:spMkLst>
        </pc:spChg>
      </pc:sldChg>
      <pc:sldChg chg="delSp">
        <pc:chgData name="HPickering" userId="S::hpickering@stlukeslondon.org::3c39f92b-be03-4b20-925d-335ef038bfb6" providerId="AD" clId="Web-{9EC087CC-C693-AE85-0702-A3324E7D2900}" dt="2020-09-01T08:44:16.485" v="341"/>
        <pc:sldMkLst>
          <pc:docMk/>
          <pc:sldMk cId="4056267069" sldId="290"/>
        </pc:sldMkLst>
        <pc:picChg chg="del">
          <ac:chgData name="HPickering" userId="S::hpickering@stlukeslondon.org::3c39f92b-be03-4b20-925d-335ef038bfb6" providerId="AD" clId="Web-{9EC087CC-C693-AE85-0702-A3324E7D2900}" dt="2020-09-01T08:44:16.485" v="341"/>
          <ac:picMkLst>
            <pc:docMk/>
            <pc:sldMk cId="4056267069" sldId="290"/>
            <ac:picMk id="2" creationId="{9F56E580-0C43-4D37-8980-36F97E6F1008}"/>
          </ac:picMkLst>
        </pc:picChg>
      </pc:sldChg>
      <pc:sldChg chg="del">
        <pc:chgData name="HPickering" userId="S::hpickering@stlukeslondon.org::3c39f92b-be03-4b20-925d-335ef038bfb6" providerId="AD" clId="Web-{9EC087CC-C693-AE85-0702-A3324E7D2900}" dt="2020-09-01T08:40:55.844" v="143"/>
        <pc:sldMkLst>
          <pc:docMk/>
          <pc:sldMk cId="1287363736" sldId="292"/>
        </pc:sldMkLst>
      </pc:sldChg>
      <pc:sldChg chg="modSp">
        <pc:chgData name="HPickering" userId="S::hpickering@stlukeslondon.org::3c39f92b-be03-4b20-925d-335ef038bfb6" providerId="AD" clId="Web-{9EC087CC-C693-AE85-0702-A3324E7D2900}" dt="2020-09-01T08:45:08.751" v="350" actId="20577"/>
        <pc:sldMkLst>
          <pc:docMk/>
          <pc:sldMk cId="1954303387" sldId="296"/>
        </pc:sldMkLst>
        <pc:spChg chg="mod">
          <ac:chgData name="HPickering" userId="S::hpickering@stlukeslondon.org::3c39f92b-be03-4b20-925d-335ef038bfb6" providerId="AD" clId="Web-{9EC087CC-C693-AE85-0702-A3324E7D2900}" dt="2020-09-01T08:45:08.751" v="350" actId="20577"/>
          <ac:spMkLst>
            <pc:docMk/>
            <pc:sldMk cId="1954303387" sldId="296"/>
            <ac:spMk id="4" creationId="{00000000-0000-0000-0000-000000000000}"/>
          </ac:spMkLst>
        </pc:spChg>
      </pc:sldChg>
      <pc:sldChg chg="modSp">
        <pc:chgData name="HPickering" userId="S::hpickering@stlukeslondon.org::3c39f92b-be03-4b20-925d-335ef038bfb6" providerId="AD" clId="Web-{9EC087CC-C693-AE85-0702-A3324E7D2900}" dt="2020-09-01T08:26:43.435" v="60" actId="14100"/>
        <pc:sldMkLst>
          <pc:docMk/>
          <pc:sldMk cId="1684584465" sldId="308"/>
        </pc:sldMkLst>
        <pc:spChg chg="mod">
          <ac:chgData name="HPickering" userId="S::hpickering@stlukeslondon.org::3c39f92b-be03-4b20-925d-335ef038bfb6" providerId="AD" clId="Web-{9EC087CC-C693-AE85-0702-A3324E7D2900}" dt="2020-09-01T08:26:43.435" v="60" actId="14100"/>
          <ac:spMkLst>
            <pc:docMk/>
            <pc:sldMk cId="1684584465" sldId="308"/>
            <ac:spMk id="4" creationId="{00000000-0000-0000-0000-000000000000}"/>
          </ac:spMkLst>
        </pc:spChg>
      </pc:sldChg>
      <pc:sldChg chg="modSp">
        <pc:chgData name="HPickering" userId="S::hpickering@stlukeslondon.org::3c39f92b-be03-4b20-925d-335ef038bfb6" providerId="AD" clId="Web-{9EC087CC-C693-AE85-0702-A3324E7D2900}" dt="2020-09-01T08:41:48.282" v="204" actId="20577"/>
        <pc:sldMkLst>
          <pc:docMk/>
          <pc:sldMk cId="520108044" sldId="309"/>
        </pc:sldMkLst>
        <pc:spChg chg="mod">
          <ac:chgData name="HPickering" userId="S::hpickering@stlukeslondon.org::3c39f92b-be03-4b20-925d-335ef038bfb6" providerId="AD" clId="Web-{9EC087CC-C693-AE85-0702-A3324E7D2900}" dt="2020-09-01T08:41:48.282" v="204" actId="20577"/>
          <ac:spMkLst>
            <pc:docMk/>
            <pc:sldMk cId="520108044" sldId="309"/>
            <ac:spMk id="4" creationId="{00000000-0000-0000-0000-000000000000}"/>
          </ac:spMkLst>
        </pc:spChg>
      </pc:sldChg>
      <pc:sldChg chg="del">
        <pc:chgData name="HPickering" userId="S::hpickering@stlukeslondon.org::3c39f92b-be03-4b20-925d-335ef038bfb6" providerId="AD" clId="Web-{9EC087CC-C693-AE85-0702-A3324E7D2900}" dt="2020-09-01T08:40:38.125" v="121"/>
        <pc:sldMkLst>
          <pc:docMk/>
          <pc:sldMk cId="3676473880" sldId="310"/>
        </pc:sldMkLst>
      </pc:sldChg>
      <pc:sldChg chg="modSp">
        <pc:chgData name="HPickering" userId="S::hpickering@stlukeslondon.org::3c39f92b-be03-4b20-925d-335ef038bfb6" providerId="AD" clId="Web-{9EC087CC-C693-AE85-0702-A3324E7D2900}" dt="2020-09-01T08:44:01.813" v="338" actId="20577"/>
        <pc:sldMkLst>
          <pc:docMk/>
          <pc:sldMk cId="1861672215" sldId="311"/>
        </pc:sldMkLst>
        <pc:spChg chg="mod">
          <ac:chgData name="HPickering" userId="S::hpickering@stlukeslondon.org::3c39f92b-be03-4b20-925d-335ef038bfb6" providerId="AD" clId="Web-{9EC087CC-C693-AE85-0702-A3324E7D2900}" dt="2020-09-01T08:44:01.813" v="338" actId="20577"/>
          <ac:spMkLst>
            <pc:docMk/>
            <pc:sldMk cId="1861672215" sldId="311"/>
            <ac:spMk id="4" creationId="{00000000-0000-0000-0000-000000000000}"/>
          </ac:spMkLst>
        </pc:spChg>
      </pc:sldChg>
      <pc:sldChg chg="modSp">
        <pc:chgData name="HPickering" userId="S::hpickering@stlukeslondon.org::3c39f92b-be03-4b20-925d-335ef038bfb6" providerId="AD" clId="Web-{9EC087CC-C693-AE85-0702-A3324E7D2900}" dt="2020-09-01T08:40:40.625" v="140" actId="20577"/>
        <pc:sldMkLst>
          <pc:docMk/>
          <pc:sldMk cId="2851923581" sldId="312"/>
        </pc:sldMkLst>
        <pc:spChg chg="mod">
          <ac:chgData name="HPickering" userId="S::hpickering@stlukeslondon.org::3c39f92b-be03-4b20-925d-335ef038bfb6" providerId="AD" clId="Web-{9EC087CC-C693-AE85-0702-A3324E7D2900}" dt="2020-09-01T08:40:40.625" v="140" actId="20577"/>
          <ac:spMkLst>
            <pc:docMk/>
            <pc:sldMk cId="2851923581" sldId="312"/>
            <ac:spMk id="4" creationId="{00000000-0000-0000-0000-000000000000}"/>
          </ac:spMkLst>
        </pc:spChg>
      </pc:sldChg>
      <pc:sldChg chg="modSp add ord replId">
        <pc:chgData name="HPickering" userId="S::hpickering@stlukeslondon.org::3c39f92b-be03-4b20-925d-335ef038bfb6" providerId="AD" clId="Web-{9EC087CC-C693-AE85-0702-A3324E7D2900}" dt="2020-09-01T08:46:03.314" v="404" actId="1076"/>
        <pc:sldMkLst>
          <pc:docMk/>
          <pc:sldMk cId="1828507086" sldId="317"/>
        </pc:sldMkLst>
        <pc:spChg chg="mod">
          <ac:chgData name="HPickering" userId="S::hpickering@stlukeslondon.org::3c39f92b-be03-4b20-925d-335ef038bfb6" providerId="AD" clId="Web-{9EC087CC-C693-AE85-0702-A3324E7D2900}" dt="2020-09-01T08:46:03.314" v="404" actId="1076"/>
          <ac:spMkLst>
            <pc:docMk/>
            <pc:sldMk cId="1828507086" sldId="317"/>
            <ac:spMk id="2" creationId="{00000000-0000-0000-0000-000000000000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FCA66-49E6-4419-9AAA-A39AA27FF103}" type="datetimeFigureOut">
              <a:rPr lang="en-GB" smtClean="0"/>
              <a:t>02/03/2021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EFD79C-54C1-4563-9B91-4864C78E9C3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12794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FCA66-49E6-4419-9AAA-A39AA27FF103}" type="datetimeFigureOut">
              <a:rPr lang="en-GB" smtClean="0"/>
              <a:t>02/03/2021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EFD79C-54C1-4563-9B91-4864C78E9C3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495852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FCA66-49E6-4419-9AAA-A39AA27FF103}" type="datetimeFigureOut">
              <a:rPr lang="en-GB" smtClean="0"/>
              <a:t>02/03/2021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EFD79C-54C1-4563-9B91-4864C78E9C3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151125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FCA66-49E6-4419-9AAA-A39AA27FF103}" type="datetimeFigureOut">
              <a:rPr lang="en-GB" smtClean="0"/>
              <a:t>02/03/2021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EFD79C-54C1-4563-9B91-4864C78E9C3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736541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FCA66-49E6-4419-9AAA-A39AA27FF103}" type="datetimeFigureOut">
              <a:rPr lang="en-GB" smtClean="0"/>
              <a:t>02/03/2021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EFD79C-54C1-4563-9B91-4864C78E9C3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83752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FCA66-49E6-4419-9AAA-A39AA27FF103}" type="datetimeFigureOut">
              <a:rPr lang="en-GB" smtClean="0"/>
              <a:t>02/03/2021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EFD79C-54C1-4563-9B91-4864C78E9C3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390203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FCA66-49E6-4419-9AAA-A39AA27FF103}" type="datetimeFigureOut">
              <a:rPr lang="en-GB" smtClean="0"/>
              <a:t>02/03/2021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EFD79C-54C1-4563-9B91-4864C78E9C3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373978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FCA66-49E6-4419-9AAA-A39AA27FF103}" type="datetimeFigureOut">
              <a:rPr lang="en-GB" smtClean="0"/>
              <a:t>02/03/2021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EFD79C-54C1-4563-9B91-4864C78E9C3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678240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FCA66-49E6-4419-9AAA-A39AA27FF103}" type="datetimeFigureOut">
              <a:rPr lang="en-GB" smtClean="0"/>
              <a:t>02/03/2021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EFD79C-54C1-4563-9B91-4864C78E9C3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8676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FCA66-49E6-4419-9AAA-A39AA27FF103}" type="datetimeFigureOut">
              <a:rPr lang="en-GB" smtClean="0"/>
              <a:t>02/03/2021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EFD79C-54C1-4563-9B91-4864C78E9C3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37479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FCA66-49E6-4419-9AAA-A39AA27FF103}" type="datetimeFigureOut">
              <a:rPr lang="en-GB" smtClean="0"/>
              <a:t>02/03/2021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EFD79C-54C1-4563-9B91-4864C78E9C3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998375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0FCA66-49E6-4419-9AAA-A39AA27FF103}" type="datetimeFigureOut">
              <a:rPr lang="en-GB" smtClean="0"/>
              <a:t>02/03/2021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EFD79C-54C1-4563-9B91-4864C78E9C3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652605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householdnow.com/best-water-bottle-for-kids/" TargetMode="External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diy.stackexchange.com/questions/138389/replacing-a-door-handle-with-no-visible-screws" TargetMode="External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5.xml"/><Relationship Id="rId5" Type="http://schemas.openxmlformats.org/officeDocument/2006/relationships/hyperlink" Target="http://www.kitchenstewardship.com/2015/01/09/super-safe-super-cheap-disinfecting-solution-for-baby-toys-and-your-kitchen/" TargetMode="External"/><Relationship Id="rId4" Type="http://schemas.openxmlformats.org/officeDocument/2006/relationships/image" Target="../media/image13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springstonschoolnews.blogspot.com/2011/03/whole-school-assembly-4-march.html" TargetMode="External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5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Relationship Id="rId4" Type="http://schemas.openxmlformats.org/officeDocument/2006/relationships/hyperlink" Target="https://pumphreysmath.wordpress.com/" TargetMode="Externa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GB" sz="8000" dirty="0">
                <a:latin typeface="+mn-lt"/>
                <a:ea typeface="+mn-ea"/>
                <a:cs typeface="+mn-cs"/>
              </a:rPr>
              <a:t>A story about returning to school</a:t>
            </a:r>
            <a:endParaRPr lang="en-GB" sz="8000" dirty="0">
              <a:latin typeface="+mn-lt"/>
              <a:ea typeface="+mn-ea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788293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0868" y="0"/>
            <a:ext cx="10976655" cy="1979720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pPr marL="0" indent="0">
              <a:buNone/>
            </a:pPr>
            <a:endParaRPr lang="en-GB" sz="3600" dirty="0"/>
          </a:p>
          <a:p>
            <a:pPr marL="0" indent="0">
              <a:buNone/>
            </a:pPr>
            <a:r>
              <a:rPr lang="en-GB" sz="3600" dirty="0"/>
              <a:t>Your class may have new routines when you arrive.  </a:t>
            </a:r>
            <a:endParaRPr lang="en-GB" sz="3600" dirty="0">
              <a:cs typeface="Calibri"/>
            </a:endParaRPr>
          </a:p>
          <a:p>
            <a:pPr marL="0" indent="0">
              <a:buNone/>
            </a:pPr>
            <a:r>
              <a:rPr lang="en-GB" sz="3600" dirty="0"/>
              <a:t>You may have to use hand sanitiser as well as washing your hands.</a:t>
            </a:r>
          </a:p>
          <a:p>
            <a:pPr marL="0" indent="0">
              <a:buNone/>
            </a:pPr>
            <a:endParaRPr lang="en-GB" sz="3600" dirty="0"/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5" name="Picture 4" descr="A person standing in front of a building&#10;&#10;Description automatically generated">
            <a:extLst>
              <a:ext uri="{FF2B5EF4-FFF2-40B4-BE49-F238E27FC236}">
                <a16:creationId xmlns:a16="http://schemas.microsoft.com/office/drawing/2014/main" id="{5456C100-1577-4C31-B90D-3223B12AB6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7997" y="2341560"/>
            <a:ext cx="5808489" cy="38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1951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5616" y="1571349"/>
            <a:ext cx="6072535" cy="4274280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endParaRPr lang="en-GB" sz="3600" dirty="0"/>
          </a:p>
          <a:p>
            <a:pPr marL="0" indent="0">
              <a:buNone/>
            </a:pPr>
            <a:r>
              <a:rPr lang="en-GB" sz="3600" dirty="0"/>
              <a:t>There is a ‘one way’ system in corridors so you don’t pass anyone else.</a:t>
            </a:r>
          </a:p>
          <a:p>
            <a:pPr marL="0" indent="0">
              <a:buNone/>
            </a:pPr>
            <a:endParaRPr lang="en-GB" sz="3600" dirty="0"/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1BFA0FE-3D62-4AE3-A9D3-9AE161EDF1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86726" y="425490"/>
            <a:ext cx="4539658" cy="6052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01080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5616" y="2752078"/>
            <a:ext cx="10976655" cy="3542189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endParaRPr lang="en-GB" sz="3600" dirty="0"/>
          </a:p>
          <a:p>
            <a:pPr marL="0" indent="0">
              <a:buNone/>
            </a:pPr>
            <a:r>
              <a:rPr lang="en-GB" sz="3600" dirty="0"/>
              <a:t>We must try not to touch other people or their things, so this means we have our own things on our desks and you can bring our own water bottle. </a:t>
            </a:r>
          </a:p>
          <a:p>
            <a:pPr marL="0" indent="0">
              <a:buNone/>
            </a:pPr>
            <a:endParaRPr lang="en-GB" sz="3600" dirty="0"/>
          </a:p>
          <a:p>
            <a:pPr marL="0" indent="0">
              <a:buNone/>
            </a:pPr>
            <a:r>
              <a:rPr lang="en-GB" sz="3600" dirty="0"/>
              <a:t>We cannot share these things at the moment.  </a:t>
            </a: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15" name="Picture 14" descr="A close up of a bottle&#10;&#10;Description automatically generated">
            <a:extLst>
              <a:ext uri="{FF2B5EF4-FFF2-40B4-BE49-F238E27FC236}">
                <a16:creationId xmlns:a16="http://schemas.microsoft.com/office/drawing/2014/main" id="{260F4DEB-3AF2-4CFD-B998-87D80FC8C7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051824" y="461773"/>
            <a:ext cx="2085328" cy="2085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44328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5616" y="2920753"/>
            <a:ext cx="10976655" cy="3808521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GB" sz="3600" dirty="0"/>
          </a:p>
          <a:p>
            <a:pPr marL="0" indent="0">
              <a:buNone/>
            </a:pPr>
            <a:r>
              <a:rPr lang="en-GB" sz="3600" dirty="0"/>
              <a:t>Lots of things will be washed and disinfected during the day and when you go home. </a:t>
            </a:r>
          </a:p>
          <a:p>
            <a:pPr marL="0" indent="0">
              <a:buNone/>
            </a:pPr>
            <a:endParaRPr lang="en-GB" sz="3600" dirty="0"/>
          </a:p>
          <a:p>
            <a:pPr marL="0" indent="0">
              <a:buNone/>
            </a:pPr>
            <a:r>
              <a:rPr lang="en-GB" sz="3600" dirty="0"/>
              <a:t>Things like door handles will be cleaned – this helps keep us safe.  </a:t>
            </a: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3" name="Picture 2" descr="A close up of a lock&#10;&#10;Description automatically generated">
            <a:extLst>
              <a:ext uri="{FF2B5EF4-FFF2-40B4-BE49-F238E27FC236}">
                <a16:creationId xmlns:a16="http://schemas.microsoft.com/office/drawing/2014/main" id="{A45ADE84-BEAA-4CCE-8AEC-07A7365D0CF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6526567" y="598969"/>
            <a:ext cx="4036566" cy="2321784"/>
          </a:xfrm>
          <a:prstGeom prst="rect">
            <a:avLst/>
          </a:prstGeom>
        </p:spPr>
      </p:pic>
      <p:pic>
        <p:nvPicPr>
          <p:cNvPr id="7" name="Picture 6" descr="A picture containing bottle&#10;&#10;Description automatically generated">
            <a:extLst>
              <a:ext uri="{FF2B5EF4-FFF2-40B4-BE49-F238E27FC236}">
                <a16:creationId xmlns:a16="http://schemas.microsoft.com/office/drawing/2014/main" id="{376C6483-50D7-494C-9DFF-9A6ED9DE07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2273469" y="367729"/>
            <a:ext cx="1859340" cy="2800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32499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3372" y="3613211"/>
            <a:ext cx="10976655" cy="381739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GB" sz="3600" dirty="0"/>
          </a:p>
          <a:p>
            <a:pPr marL="0" indent="0">
              <a:buNone/>
            </a:pPr>
            <a:r>
              <a:rPr lang="en-GB" sz="3600" dirty="0"/>
              <a:t>As gatherings are not allowed at the moment, we won’t have assembly as a big group in the hall but may meet as small group or via video link instead.</a:t>
            </a: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3" name="Picture 2" descr="A group of people sitting in front of a crowd&#10;&#10;Description automatically generated">
            <a:extLst>
              <a:ext uri="{FF2B5EF4-FFF2-40B4-BE49-F238E27FC236}">
                <a16:creationId xmlns:a16="http://schemas.microsoft.com/office/drawing/2014/main" id="{62258C39-A867-4556-B429-DFBF239DF9D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447061" y="641412"/>
            <a:ext cx="3716784" cy="2787588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561AE01-9898-4BB3-B47F-6D21C2C3A64D}"/>
              </a:ext>
            </a:extLst>
          </p:cNvPr>
          <p:cNvCxnSpPr/>
          <p:nvPr/>
        </p:nvCxnSpPr>
        <p:spPr>
          <a:xfrm flipV="1">
            <a:off x="1305017" y="390617"/>
            <a:ext cx="4234649" cy="3222594"/>
          </a:xfrm>
          <a:prstGeom prst="line">
            <a:avLst/>
          </a:prstGeom>
          <a:ln w="6985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069BD8A-9AC3-47AD-98DC-683332D75DF4}"/>
              </a:ext>
            </a:extLst>
          </p:cNvPr>
          <p:cNvCxnSpPr>
            <a:cxnSpLocks/>
          </p:cNvCxnSpPr>
          <p:nvPr/>
        </p:nvCxnSpPr>
        <p:spPr>
          <a:xfrm flipH="1" flipV="1">
            <a:off x="1305017" y="390617"/>
            <a:ext cx="4123017" cy="3222594"/>
          </a:xfrm>
          <a:prstGeom prst="line">
            <a:avLst/>
          </a:prstGeom>
          <a:ln w="6985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5" name="Picture 14" descr="A group of people sitting at a desk in a room&#10;&#10;Description automatically generated">
            <a:extLst>
              <a:ext uri="{FF2B5EF4-FFF2-40B4-BE49-F238E27FC236}">
                <a16:creationId xmlns:a16="http://schemas.microsoft.com/office/drawing/2014/main" id="{E10943A9-8C09-42ED-A8BD-D8CAAF3AB1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0193" y="741282"/>
            <a:ext cx="3884905" cy="2587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61865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7672" y="4311733"/>
            <a:ext cx="10976655" cy="2311009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GB" sz="3600" dirty="0"/>
          </a:p>
          <a:p>
            <a:pPr marL="0" indent="0">
              <a:buNone/>
            </a:pPr>
            <a:r>
              <a:rPr lang="en-GB" sz="3600" dirty="0"/>
              <a:t>There may be some parts of the school where you are not allowed.  These will be marked by tape on the floor or doors.</a:t>
            </a: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0E6FE41-2446-465E-AA19-79957D25E9D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482" r="57119"/>
          <a:stretch/>
        </p:blipFill>
        <p:spPr>
          <a:xfrm>
            <a:off x="2843812" y="426723"/>
            <a:ext cx="1944210" cy="4239087"/>
          </a:xfrm>
          <a:prstGeom prst="rect">
            <a:avLst/>
          </a:prstGeom>
        </p:spPr>
      </p:pic>
      <p:pic>
        <p:nvPicPr>
          <p:cNvPr id="6" name="Picture 5" descr="A person standing in front of a building&#10;&#10;Description automatically generated">
            <a:extLst>
              <a:ext uri="{FF2B5EF4-FFF2-40B4-BE49-F238E27FC236}">
                <a16:creationId xmlns:a16="http://schemas.microsoft.com/office/drawing/2014/main" id="{66975A5C-0097-4E10-9DA6-0565190B0FD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7" r="36593" b="9824"/>
          <a:stretch/>
        </p:blipFill>
        <p:spPr>
          <a:xfrm>
            <a:off x="6587232" y="687660"/>
            <a:ext cx="2760956" cy="3147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01499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5616" y="3755254"/>
            <a:ext cx="10976655" cy="2619707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marL="0" indent="0">
              <a:buNone/>
            </a:pPr>
            <a:endParaRPr lang="en-GB" sz="3600" dirty="0"/>
          </a:p>
          <a:p>
            <a:pPr marL="0" indent="0">
              <a:buNone/>
            </a:pPr>
            <a:r>
              <a:rPr lang="en-GB" sz="3600" dirty="0"/>
              <a:t>You should use tissues when you sneeze or cough and throw it straight in the bin. </a:t>
            </a:r>
            <a:endParaRPr lang="en-GB" sz="3600" dirty="0">
              <a:cs typeface="Calibri"/>
            </a:endParaRPr>
          </a:p>
          <a:p>
            <a:pPr marL="0" indent="0">
              <a:buNone/>
            </a:pPr>
            <a:r>
              <a:rPr lang="en-GB" sz="3600" dirty="0"/>
              <a:t>Try not to touch your mouth, nose and eyes with your hands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D5C78A5-2A0D-4BE3-9336-614C66A0F45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926" t="29508" r="6902" b="6881"/>
          <a:stretch/>
        </p:blipFill>
        <p:spPr>
          <a:xfrm>
            <a:off x="1189607" y="1464816"/>
            <a:ext cx="3746377" cy="156690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86F1E36-84E4-4907-9836-B0236D21C2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52936" y="0"/>
            <a:ext cx="6289335" cy="3537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67221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5616" y="4045403"/>
            <a:ext cx="10976655" cy="1800225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GB" sz="3600" dirty="0"/>
          </a:p>
          <a:p>
            <a:pPr marL="0" indent="0">
              <a:buNone/>
            </a:pPr>
            <a:r>
              <a:rPr lang="en-GB" sz="3600" dirty="0"/>
              <a:t>The best way to stay safe is to regularly wash your hands.  This should be for at least 20 seconds.</a:t>
            </a: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6" name="Picture 5" descr="A picture containing food&#10;&#10;Description automatically generated">
            <a:extLst>
              <a:ext uri="{FF2B5EF4-FFF2-40B4-BE49-F238E27FC236}">
                <a16:creationId xmlns:a16="http://schemas.microsoft.com/office/drawing/2014/main" id="{F9F3AFE9-DE7F-4E91-B513-CB61F1AEC86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98" t="17347" b="25954"/>
          <a:stretch/>
        </p:blipFill>
        <p:spPr>
          <a:xfrm>
            <a:off x="2290439" y="408374"/>
            <a:ext cx="7423140" cy="3888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968246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5616" y="4045403"/>
            <a:ext cx="10976655" cy="1800225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GB" sz="3600" dirty="0"/>
          </a:p>
          <a:p>
            <a:pPr marL="0" indent="0">
              <a:buNone/>
            </a:pPr>
            <a:r>
              <a:rPr lang="en-GB" sz="3600" dirty="0"/>
              <a:t>You can sing the ‘happy birthday’ song in your head twice to know you have washed them for long enough.   </a:t>
            </a: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3" name="Picture 2" descr="A picture containing food&#10;&#10;Description automatically generated">
            <a:extLst>
              <a:ext uri="{FF2B5EF4-FFF2-40B4-BE49-F238E27FC236}">
                <a16:creationId xmlns:a16="http://schemas.microsoft.com/office/drawing/2014/main" id="{CE069F56-343F-4DE8-8B54-025F88B5FB9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19" t="77670" r="19685"/>
          <a:stretch/>
        </p:blipFill>
        <p:spPr>
          <a:xfrm>
            <a:off x="1522071" y="1012372"/>
            <a:ext cx="9147858" cy="2630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11687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5616" y="4045403"/>
            <a:ext cx="10976655" cy="1800225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GB" sz="3600" dirty="0"/>
          </a:p>
          <a:p>
            <a:pPr marL="0" indent="0">
              <a:buNone/>
            </a:pPr>
            <a:r>
              <a:rPr lang="en-GB" sz="3600" dirty="0"/>
              <a:t>You may have a rota for when you can use the toilet so that all the children in the school can be kept safe.</a:t>
            </a:r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562670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4"/>
          </p:nvPr>
        </p:nvSpPr>
        <p:spPr>
          <a:xfrm>
            <a:off x="3724928" y="4203907"/>
            <a:ext cx="10515600" cy="1733277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GB" sz="3200" dirty="0"/>
              <a:t>I go to St. Luke's CE School. </a:t>
            </a:r>
          </a:p>
        </p:txBody>
      </p:sp>
      <p:pic>
        <p:nvPicPr>
          <p:cNvPr id="3" name="Picture 5" descr="A close up of a sign&#10;&#10;Description generated with very high confidence">
            <a:extLst>
              <a:ext uri="{FF2B5EF4-FFF2-40B4-BE49-F238E27FC236}">
                <a16:creationId xmlns:a16="http://schemas.microsoft.com/office/drawing/2014/main" id="{EA52BD56-9AB2-46DF-8CE3-A2A7419B94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71647" y="1041182"/>
            <a:ext cx="3093982" cy="2384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237999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7672" y="4311733"/>
            <a:ext cx="10976655" cy="1800225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endParaRPr lang="en-GB" sz="3600" dirty="0"/>
          </a:p>
          <a:p>
            <a:pPr marL="0" indent="0">
              <a:buNone/>
            </a:pPr>
            <a:r>
              <a:rPr lang="en-GB" sz="3600" dirty="0"/>
              <a:t>If someone is already in there, you may have to wait to use the toilet so that we can all keep a safe distance from each other.</a:t>
            </a: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5" name="Picture 4" descr="A group of people walking on a sidewalk&#10;&#10;Description automatically generated">
            <a:extLst>
              <a:ext uri="{FF2B5EF4-FFF2-40B4-BE49-F238E27FC236}">
                <a16:creationId xmlns:a16="http://schemas.microsoft.com/office/drawing/2014/main" id="{C8803EDD-C358-4CF5-8C0B-51B89DFA1F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2179" y="479096"/>
            <a:ext cx="6262782" cy="4177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708928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0123" y="2142465"/>
            <a:ext cx="5258107" cy="3616309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endParaRPr lang="en-GB" sz="3600" dirty="0"/>
          </a:p>
          <a:p>
            <a:pPr marL="0" indent="0">
              <a:buNone/>
            </a:pPr>
            <a:r>
              <a:rPr lang="en-GB" sz="3600" dirty="0"/>
              <a:t>Some people may wear masks so that they don’t spread any bugs.  </a:t>
            </a:r>
          </a:p>
          <a:p>
            <a:pPr marL="0" indent="0">
              <a:buNone/>
            </a:pPr>
            <a:endParaRPr lang="en-GB" sz="3600" dirty="0"/>
          </a:p>
          <a:p>
            <a:pPr marL="0" indent="0">
              <a:buNone/>
            </a:pPr>
            <a:r>
              <a:rPr lang="en-GB" sz="3600" dirty="0"/>
              <a:t>This may look different but its OK.  </a:t>
            </a: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5C6DC03-A8B1-4D4B-AF9F-626ED8E047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12211" y="266700"/>
            <a:ext cx="4943475" cy="632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713429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7672" y="3429001"/>
            <a:ext cx="10976655" cy="268295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GB" sz="3600" dirty="0"/>
          </a:p>
          <a:p>
            <a:pPr marL="0" indent="0">
              <a:buNone/>
            </a:pPr>
            <a:r>
              <a:rPr lang="en-GB" sz="3600" dirty="0"/>
              <a:t>If you are feeling unwell, it is important to tell your teacher or parent as you may need to stay at home until you are better.  </a:t>
            </a: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CF27F3E-BB94-4537-8FBF-AF3FDF653F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8091" y="593386"/>
            <a:ext cx="2533853" cy="3004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163166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7672" y="3429001"/>
            <a:ext cx="10976655" cy="3132666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pPr marL="0" indent="0">
              <a:buNone/>
            </a:pPr>
            <a:endParaRPr lang="en-GB" sz="3600" dirty="0"/>
          </a:p>
          <a:p>
            <a:pPr marL="0" indent="0">
              <a:buNone/>
            </a:pPr>
            <a:r>
              <a:rPr lang="en-GB" sz="3600" dirty="0"/>
              <a:t>At the end of the day, you may be picked up from a different place. </a:t>
            </a:r>
          </a:p>
          <a:p>
            <a:pPr marL="0" indent="0">
              <a:buNone/>
            </a:pPr>
            <a:r>
              <a:rPr lang="en-GB" sz="3600" dirty="0"/>
              <a:t>You may have to wait – don’t worry, they are going to collect you. </a:t>
            </a:r>
          </a:p>
          <a:p>
            <a:pPr marL="0" indent="0">
              <a:buNone/>
            </a:pPr>
            <a:r>
              <a:rPr lang="en-GB" sz="3600" dirty="0">
                <a:solidFill>
                  <a:srgbClr val="FF0000"/>
                </a:solidFill>
              </a:rPr>
              <a:t>  </a:t>
            </a:r>
            <a:endParaRPr lang="en-GB" sz="3600" dirty="0">
              <a:solidFill>
                <a:srgbClr val="FF0000"/>
              </a:solidFill>
              <a:cs typeface="Calibri"/>
            </a:endParaRP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3" name="Picture 2" descr="A picture containing person, building, woman, luggage&#10;&#10;Description automatically generated">
            <a:extLst>
              <a:ext uri="{FF2B5EF4-FFF2-40B4-BE49-F238E27FC236}">
                <a16:creationId xmlns:a16="http://schemas.microsoft.com/office/drawing/2014/main" id="{604F754B-4031-44B2-A3B6-9A3FA1932AF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7467" y="-114786"/>
            <a:ext cx="3840120" cy="3840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497372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7672" y="535021"/>
            <a:ext cx="10976655" cy="55769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3600" dirty="0"/>
              <a:t>Lots of things will be the same in school:</a:t>
            </a:r>
          </a:p>
          <a:p>
            <a:pPr marL="0" indent="0">
              <a:buNone/>
            </a:pPr>
            <a:endParaRPr lang="en-GB" sz="3600" dirty="0"/>
          </a:p>
          <a:p>
            <a:r>
              <a:rPr lang="en-GB" sz="3600" dirty="0"/>
              <a:t>You will see some of the same teachers</a:t>
            </a:r>
          </a:p>
          <a:p>
            <a:r>
              <a:rPr lang="en-GB" sz="3600" dirty="0"/>
              <a:t>You will see some of your classmates</a:t>
            </a:r>
          </a:p>
          <a:p>
            <a:r>
              <a:rPr lang="en-GB" sz="3600" dirty="0"/>
              <a:t>Your building will be in the same place</a:t>
            </a:r>
          </a:p>
          <a:p>
            <a:r>
              <a:rPr lang="en-GB" sz="3600" dirty="0"/>
              <a:t>Your school uniform will be the same</a:t>
            </a:r>
          </a:p>
          <a:p>
            <a:r>
              <a:rPr lang="en-GB" sz="3600" dirty="0"/>
              <a:t>Most of the school rules will stay the same</a:t>
            </a:r>
          </a:p>
          <a:p>
            <a:endParaRPr lang="en-GB" sz="3600" dirty="0"/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0601330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7672" y="2928026"/>
            <a:ext cx="10976655" cy="3511685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GB" sz="3600" dirty="0"/>
          </a:p>
          <a:p>
            <a:pPr marL="0" indent="0">
              <a:buNone/>
            </a:pPr>
            <a:r>
              <a:rPr lang="en-GB" sz="3600" dirty="0"/>
              <a:t>Doctors and researchers are working hard to find ways to make Covid-19 go away.  </a:t>
            </a:r>
          </a:p>
          <a:p>
            <a:pPr marL="0" indent="0">
              <a:buNone/>
            </a:pPr>
            <a:endParaRPr lang="en-GB" sz="3600" dirty="0"/>
          </a:p>
          <a:p>
            <a:pPr marL="0" indent="0">
              <a:buNone/>
            </a:pPr>
            <a:r>
              <a:rPr lang="en-GB" sz="3600" dirty="0"/>
              <a:t>Once it is gone, we may be able to be closer to people at school again.  </a:t>
            </a: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05538AB-6E7A-4A52-8000-8EB0AD21A1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19886" y="487598"/>
            <a:ext cx="3186518" cy="2941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530028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7672" y="3429001"/>
            <a:ext cx="10976655" cy="268295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GB" sz="3600" dirty="0"/>
              <a:t>We don’t know how long this will take.  </a:t>
            </a:r>
          </a:p>
          <a:p>
            <a:pPr marL="0" indent="0">
              <a:buNone/>
            </a:pPr>
            <a:endParaRPr lang="en-GB" sz="3600" dirty="0"/>
          </a:p>
          <a:p>
            <a:pPr marL="0" indent="0">
              <a:buNone/>
            </a:pPr>
            <a:r>
              <a:rPr lang="en-GB" sz="3600" dirty="0"/>
              <a:t>So for now we must keep each other safe by keeping socially distant as much as possible.  </a:t>
            </a:r>
            <a:endParaRPr lang="en-GB" sz="3600" dirty="0">
              <a:cs typeface="Calibri"/>
            </a:endParaRP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05538AB-6E7A-4A52-8000-8EB0AD21A1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19886" y="487598"/>
            <a:ext cx="3186518" cy="2941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430338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7672" y="1574800"/>
            <a:ext cx="7497641" cy="453715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3600" dirty="0"/>
              <a:t>Lots of people are feeling worried at the moment.  </a:t>
            </a:r>
          </a:p>
          <a:p>
            <a:pPr marL="0" indent="0">
              <a:buNone/>
            </a:pPr>
            <a:endParaRPr lang="en-GB" sz="3600" dirty="0"/>
          </a:p>
          <a:p>
            <a:pPr marL="0" indent="0">
              <a:buNone/>
            </a:pPr>
            <a:r>
              <a:rPr lang="en-GB" sz="3600" dirty="0"/>
              <a:t>You can always talk to your teacher or an adult in school about how you are feeling.  </a:t>
            </a: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CE22F72-3177-4ED6-9597-99A36C753C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07658" y="582984"/>
            <a:ext cx="3475933" cy="5692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74989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4"/>
          </p:nvPr>
        </p:nvSpPr>
        <p:spPr>
          <a:xfrm>
            <a:off x="1108249" y="4074511"/>
            <a:ext cx="10515600" cy="1733277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GB" sz="3200" dirty="0"/>
              <a:t>It is safe to be in school, and all the adults are so pleased to see you!</a:t>
            </a:r>
          </a:p>
        </p:txBody>
      </p:sp>
      <p:pic>
        <p:nvPicPr>
          <p:cNvPr id="3" name="Picture 5" descr="A close up of a sign&#10;&#10;Description generated with very high confidence">
            <a:extLst>
              <a:ext uri="{FF2B5EF4-FFF2-40B4-BE49-F238E27FC236}">
                <a16:creationId xmlns:a16="http://schemas.microsoft.com/office/drawing/2014/main" id="{EA52BD56-9AB2-46DF-8CE3-A2A7419B94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71647" y="1041182"/>
            <a:ext cx="3093982" cy="2384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85070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4"/>
          </p:nvPr>
        </p:nvSpPr>
        <p:spPr>
          <a:xfrm>
            <a:off x="6029931" y="652549"/>
            <a:ext cx="5925363" cy="5807528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marL="0" indent="0">
              <a:buNone/>
            </a:pPr>
            <a:r>
              <a:rPr lang="en-GB" sz="3600" dirty="0"/>
              <a:t>We started the school year in a classroom. </a:t>
            </a:r>
          </a:p>
          <a:p>
            <a:pPr marL="0" indent="0">
              <a:buNone/>
            </a:pPr>
            <a:endParaRPr lang="en-GB" sz="3600" dirty="0"/>
          </a:p>
          <a:p>
            <a:pPr marL="0" indent="0">
              <a:buNone/>
            </a:pPr>
            <a:r>
              <a:rPr lang="en-GB" sz="3600" dirty="0"/>
              <a:t>Because of covid-19 we have spent some time at home, to try and stop the spread of the virus.  </a:t>
            </a:r>
          </a:p>
          <a:p>
            <a:pPr marL="0" indent="0">
              <a:buNone/>
            </a:pPr>
            <a:endParaRPr lang="en-GB" sz="3600" dirty="0"/>
          </a:p>
          <a:p>
            <a:pPr marL="0" indent="0">
              <a:buNone/>
            </a:pPr>
            <a:r>
              <a:rPr lang="en-GB" sz="3600" dirty="0"/>
              <a:t>We tried to do our school work at home and did different activities.  </a:t>
            </a:r>
            <a:endParaRPr lang="en-GB" sz="40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CD31B4B-FA81-4D54-A30A-4D30759BCA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6584" y="145002"/>
            <a:ext cx="4752975" cy="6315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55979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5616" y="4045403"/>
            <a:ext cx="10976655" cy="2530495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endParaRPr lang="en-GB" sz="3600" dirty="0"/>
          </a:p>
          <a:p>
            <a:pPr marL="0" indent="0">
              <a:buNone/>
            </a:pPr>
            <a:r>
              <a:rPr lang="en-GB" sz="3600" dirty="0"/>
              <a:t>The government have recommended that </a:t>
            </a:r>
            <a:r>
              <a:rPr lang="en-GB" sz="3600" b="1" u="sng" dirty="0"/>
              <a:t>all</a:t>
            </a:r>
            <a:r>
              <a:rPr lang="en-GB" sz="3600" dirty="0"/>
              <a:t> children can come back to school.</a:t>
            </a:r>
          </a:p>
          <a:p>
            <a:pPr marL="0" indent="0">
              <a:buNone/>
            </a:pPr>
            <a:endParaRPr lang="en-GB" sz="3600" dirty="0">
              <a:cs typeface="Calibri"/>
            </a:endParaRP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1026" name="Picture 2" descr="When will schools reopen? Everything you need to know about your ...">
            <a:extLst>
              <a:ext uri="{FF2B5EF4-FFF2-40B4-BE49-F238E27FC236}">
                <a16:creationId xmlns:a16="http://schemas.microsoft.com/office/drawing/2014/main" id="{BB0C249A-BE37-42B5-8056-721A7D0A86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3081" y="725313"/>
            <a:ext cx="5372607" cy="3575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48C226E-652C-4170-8903-F550730AFBA5}"/>
              </a:ext>
            </a:extLst>
          </p:cNvPr>
          <p:cNvCxnSpPr>
            <a:cxnSpLocks/>
          </p:cNvCxnSpPr>
          <p:nvPr/>
        </p:nvCxnSpPr>
        <p:spPr>
          <a:xfrm flipV="1">
            <a:off x="1731523" y="535021"/>
            <a:ext cx="5924145" cy="3959158"/>
          </a:xfrm>
          <a:prstGeom prst="line">
            <a:avLst/>
          </a:prstGeom>
          <a:ln w="6985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58898D6-A15E-4276-BA9D-593BAC36C059}"/>
              </a:ext>
            </a:extLst>
          </p:cNvPr>
          <p:cNvCxnSpPr>
            <a:cxnSpLocks/>
          </p:cNvCxnSpPr>
          <p:nvPr/>
        </p:nvCxnSpPr>
        <p:spPr>
          <a:xfrm flipH="1" flipV="1">
            <a:off x="1673157" y="447473"/>
            <a:ext cx="6138154" cy="4114800"/>
          </a:xfrm>
          <a:prstGeom prst="line">
            <a:avLst/>
          </a:prstGeom>
          <a:ln w="6985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244367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5616" y="3369668"/>
            <a:ext cx="10976655" cy="3206230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endParaRPr lang="en-GB" sz="3600" dirty="0"/>
          </a:p>
          <a:p>
            <a:pPr marL="0" indent="0">
              <a:buNone/>
            </a:pPr>
            <a:endParaRPr lang="en-GB" sz="3600" dirty="0"/>
          </a:p>
          <a:p>
            <a:pPr marL="0" indent="0">
              <a:buNone/>
            </a:pPr>
            <a:endParaRPr lang="en-GB" sz="3600" dirty="0"/>
          </a:p>
          <a:p>
            <a:pPr marL="0" indent="0">
              <a:buNone/>
            </a:pPr>
            <a:r>
              <a:rPr lang="en-GB" sz="3600" dirty="0"/>
              <a:t>Some things in school will be different.  </a:t>
            </a:r>
          </a:p>
        </p:txBody>
      </p:sp>
      <p:pic>
        <p:nvPicPr>
          <p:cNvPr id="1026" name="Picture 2" descr="When will schools reopen? Everything you need to know about your ...">
            <a:extLst>
              <a:ext uri="{FF2B5EF4-FFF2-40B4-BE49-F238E27FC236}">
                <a16:creationId xmlns:a16="http://schemas.microsoft.com/office/drawing/2014/main" id="{BB0C249A-BE37-42B5-8056-721A7D0A86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3081" y="725313"/>
            <a:ext cx="5372607" cy="3575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48C226E-652C-4170-8903-F550730AFBA5}"/>
              </a:ext>
            </a:extLst>
          </p:cNvPr>
          <p:cNvCxnSpPr>
            <a:cxnSpLocks/>
          </p:cNvCxnSpPr>
          <p:nvPr/>
        </p:nvCxnSpPr>
        <p:spPr>
          <a:xfrm flipV="1">
            <a:off x="1731523" y="535021"/>
            <a:ext cx="5924145" cy="3959158"/>
          </a:xfrm>
          <a:prstGeom prst="line">
            <a:avLst/>
          </a:prstGeom>
          <a:ln w="6985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58898D6-A15E-4276-BA9D-593BAC36C059}"/>
              </a:ext>
            </a:extLst>
          </p:cNvPr>
          <p:cNvCxnSpPr>
            <a:cxnSpLocks/>
          </p:cNvCxnSpPr>
          <p:nvPr/>
        </p:nvCxnSpPr>
        <p:spPr>
          <a:xfrm flipH="1" flipV="1">
            <a:off x="1673157" y="447473"/>
            <a:ext cx="6138154" cy="4114800"/>
          </a:xfrm>
          <a:prstGeom prst="line">
            <a:avLst/>
          </a:prstGeom>
          <a:ln w="6985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845844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5616" y="3201032"/>
            <a:ext cx="10976655" cy="3222594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GB" sz="3600" dirty="0"/>
          </a:p>
          <a:p>
            <a:pPr marL="0" indent="0">
              <a:buNone/>
            </a:pPr>
            <a:r>
              <a:rPr lang="en-GB" sz="3600" dirty="0"/>
              <a:t>We need to try and practice </a:t>
            </a:r>
            <a:r>
              <a:rPr lang="en-GB" sz="3600" b="1" u="sng" dirty="0"/>
              <a:t>‘social distancing’ </a:t>
            </a:r>
            <a:r>
              <a:rPr lang="en-GB" sz="3600" dirty="0"/>
              <a:t>which means we should </a:t>
            </a:r>
            <a:r>
              <a:rPr lang="en-GB" sz="3600" b="1" u="sng" dirty="0"/>
              <a:t>try </a:t>
            </a:r>
            <a:r>
              <a:rPr lang="en-GB" sz="3600" dirty="0"/>
              <a:t>to stay around 2 metres away from anyone else, apart from the people we live with.  </a:t>
            </a:r>
          </a:p>
          <a:p>
            <a:pPr marL="0" indent="0">
              <a:buNone/>
            </a:pPr>
            <a:endParaRPr lang="en-GB" sz="3600" dirty="0"/>
          </a:p>
          <a:p>
            <a:pPr marL="0" indent="0">
              <a:buNone/>
            </a:pPr>
            <a:endParaRPr lang="en-GB" sz="3600" dirty="0"/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9C21E9F-FF45-4D7E-8F0B-3964114262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00400" y="625433"/>
            <a:ext cx="4175834" cy="268682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BE4DA75-4AA6-4332-8C8B-2F98AA4C2D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1161371" y="625433"/>
            <a:ext cx="4030230" cy="2686820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2144DF28-D5A2-4161-9A81-BDE9616AFB53}"/>
              </a:ext>
            </a:extLst>
          </p:cNvPr>
          <p:cNvCxnSpPr/>
          <p:nvPr/>
        </p:nvCxnSpPr>
        <p:spPr>
          <a:xfrm flipV="1">
            <a:off x="956952" y="322524"/>
            <a:ext cx="4234649" cy="3222594"/>
          </a:xfrm>
          <a:prstGeom prst="line">
            <a:avLst/>
          </a:prstGeom>
          <a:ln w="6985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E1D30A9-AE3E-424C-8C04-625730398455}"/>
              </a:ext>
            </a:extLst>
          </p:cNvPr>
          <p:cNvCxnSpPr>
            <a:cxnSpLocks/>
          </p:cNvCxnSpPr>
          <p:nvPr/>
        </p:nvCxnSpPr>
        <p:spPr>
          <a:xfrm flipH="1" flipV="1">
            <a:off x="956952" y="322524"/>
            <a:ext cx="4123017" cy="3222594"/>
          </a:xfrm>
          <a:prstGeom prst="line">
            <a:avLst/>
          </a:prstGeom>
          <a:ln w="6985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184413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5616" y="4045403"/>
            <a:ext cx="10976655" cy="2559583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endParaRPr lang="en-GB" sz="3600" dirty="0"/>
          </a:p>
          <a:p>
            <a:pPr marL="0" indent="0">
              <a:buNone/>
            </a:pPr>
            <a:r>
              <a:rPr lang="en-GB" sz="3600" dirty="0"/>
              <a:t>Our desks may look different, they might be in rows or in tables of two. </a:t>
            </a:r>
            <a:endParaRPr lang="en-GB" sz="3600" dirty="0">
              <a:cs typeface="Calibri"/>
            </a:endParaRPr>
          </a:p>
          <a:p>
            <a:pPr marL="0" indent="0">
              <a:buNone/>
            </a:pPr>
            <a:endParaRPr lang="en-GB" sz="3600" dirty="0"/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5" name="Picture 4" descr="A person sitting at a desk in a room&#10;&#10;Description automatically generated">
            <a:extLst>
              <a:ext uri="{FF2B5EF4-FFF2-40B4-BE49-F238E27FC236}">
                <a16:creationId xmlns:a16="http://schemas.microsoft.com/office/drawing/2014/main" id="{82E2AB37-1E8C-45B5-A8CA-E8E82415DA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1838" y="441061"/>
            <a:ext cx="5508323" cy="3674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2363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5616" y="4456590"/>
            <a:ext cx="10976655" cy="2148396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marL="0" indent="0">
              <a:buNone/>
            </a:pPr>
            <a:r>
              <a:rPr lang="en-GB" sz="3600" dirty="0"/>
              <a:t>Your year group is your ‘bubble’ – this means you may get closer than 2 metres from them. </a:t>
            </a:r>
          </a:p>
          <a:p>
            <a:pPr marL="0" indent="0">
              <a:buNone/>
            </a:pPr>
            <a:r>
              <a:rPr lang="en-GB" sz="3600" dirty="0">
                <a:cs typeface="Calibri" panose="020F0502020204030204"/>
              </a:rPr>
              <a:t>You will also have playtime with only your year group, it is best to maintain social distancing. </a:t>
            </a:r>
          </a:p>
          <a:p>
            <a:pPr marL="0" indent="0">
              <a:buNone/>
            </a:pPr>
            <a:endParaRPr lang="en-GB" sz="3600" dirty="0">
              <a:cs typeface="Calibri" panose="020F0502020204030204"/>
            </a:endParaRPr>
          </a:p>
          <a:p>
            <a:pPr marL="0" indent="0">
              <a:buNone/>
            </a:pPr>
            <a:endParaRPr lang="en-GB" sz="3600" dirty="0"/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3" name="Picture 2" descr="A group of people around each other&#10;&#10;Description automatically generated">
            <a:extLst>
              <a:ext uri="{FF2B5EF4-FFF2-40B4-BE49-F238E27FC236}">
                <a16:creationId xmlns:a16="http://schemas.microsoft.com/office/drawing/2014/main" id="{BD4D4D46-33D4-4496-B4A2-C389690486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7163" y="559808"/>
            <a:ext cx="4647460" cy="3485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19235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0868" y="0"/>
            <a:ext cx="10976655" cy="2274677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endParaRPr lang="en-GB" sz="3600" dirty="0"/>
          </a:p>
          <a:p>
            <a:pPr marL="0" indent="0">
              <a:buNone/>
            </a:pPr>
            <a:r>
              <a:rPr lang="en-GB" sz="3600" dirty="0"/>
              <a:t>You may be excited to see your teachers or friends.  You can greet them by waving, saying their name, and asking them how they are. </a:t>
            </a:r>
            <a:endParaRPr lang="en-GB" sz="3600" dirty="0">
              <a:cs typeface="Calibri"/>
            </a:endParaRPr>
          </a:p>
          <a:p>
            <a:pPr marL="0" indent="0">
              <a:buNone/>
            </a:pPr>
            <a:endParaRPr lang="en-GB" sz="3600" dirty="0"/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3" name="Picture 2" descr="A picture containing outdoor, road, man, game&#10;&#10;Description automatically generated">
            <a:extLst>
              <a:ext uri="{FF2B5EF4-FFF2-40B4-BE49-F238E27FC236}">
                <a16:creationId xmlns:a16="http://schemas.microsoft.com/office/drawing/2014/main" id="{6F26A238-37A7-4EC4-8719-0D18936F93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9115" y="2470806"/>
            <a:ext cx="5752730" cy="3837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974015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214A80AF10BB34F93DD7CBA8019DDEB" ma:contentTypeVersion="12" ma:contentTypeDescription="Create a new document." ma:contentTypeScope="" ma:versionID="c15b22169c8500b77d9660f7136610e8">
  <xsd:schema xmlns:xsd="http://www.w3.org/2001/XMLSchema" xmlns:xs="http://www.w3.org/2001/XMLSchema" xmlns:p="http://schemas.microsoft.com/office/2006/metadata/properties" xmlns:ns2="f5ccd3f6-0afc-4af2-8f22-037e5f5483dc" xmlns:ns3="00ce72f2-4fe4-4f6d-9dd5-3b4321586f6e" targetNamespace="http://schemas.microsoft.com/office/2006/metadata/properties" ma:root="true" ma:fieldsID="d8fb25724d4136fa704346ce770a497b" ns2:_="" ns3:_="">
    <xsd:import namespace="f5ccd3f6-0afc-4af2-8f22-037e5f5483dc"/>
    <xsd:import namespace="00ce72f2-4fe4-4f6d-9dd5-3b4321586f6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5ccd3f6-0afc-4af2-8f22-037e5f5483d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3" nillable="true" ma:displayName="Location" ma:internalName="MediaServiceLocatio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0ce72f2-4fe4-4f6d-9dd5-3b4321586f6e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3AE6D74-50C7-4291-8686-173847FB8F26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3AB808AB-2326-4C53-B7DF-46E5BC06E299}">
  <ds:schemaRefs>
    <ds:schemaRef ds:uri="00ce72f2-4fe4-4f6d-9dd5-3b4321586f6e"/>
    <ds:schemaRef ds:uri="http://purl.org/dc/terms/"/>
    <ds:schemaRef ds:uri="http://schemas.microsoft.com/office/2006/documentManagement/types"/>
    <ds:schemaRef ds:uri="f5ccd3f6-0afc-4af2-8f22-037e5f5483dc"/>
    <ds:schemaRef ds:uri="http://schemas.microsoft.com/office/infopath/2007/PartnerControls"/>
    <ds:schemaRef ds:uri="http://purl.org/dc/elements/1.1/"/>
    <ds:schemaRef ds:uri="http://schemas.openxmlformats.org/package/2006/metadata/core-properties"/>
    <ds:schemaRef ds:uri="http://schemas.microsoft.com/office/2006/metadata/properties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281DE4E9-F7E8-48B7-B261-0BC2C064090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5ccd3f6-0afc-4af2-8f22-037e5f5483dc"/>
    <ds:schemaRef ds:uri="00ce72f2-4fe4-4f6d-9dd5-3b4321586f6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213</TotalTime>
  <Words>1046</Words>
  <Application>Microsoft Office PowerPoint</Application>
  <PresentationFormat>Widescreen</PresentationFormat>
  <Paragraphs>138</Paragraphs>
  <Slides>28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29" baseType="lpstr">
      <vt:lpstr>Office Theme</vt:lpstr>
      <vt:lpstr>A story about returning to school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Social Story on #Lockdown and school closure</dc:title>
  <dc:creator>j.daulby</dc:creator>
  <cp:lastModifiedBy>Eloise Thomas</cp:lastModifiedBy>
  <cp:revision>135</cp:revision>
  <dcterms:created xsi:type="dcterms:W3CDTF">2020-04-24T12:06:46Z</dcterms:created>
  <dcterms:modified xsi:type="dcterms:W3CDTF">2021-03-03T07:46:05Z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0x0101002214A80AF10BB34F93DD7CBA8019DDEB</vt:lpwstr>
  </property>
</Properties>
</file>