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n Nakagawa" initials="JN" lastIdx="1" clrIdx="0">
    <p:extLst>
      <p:ext uri="{19B8F6BF-5375-455C-9EA6-DF929625EA0E}">
        <p15:presenceInfo xmlns:p15="http://schemas.microsoft.com/office/powerpoint/2012/main" userId="9b661569b0ca9c6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A"/>
    <a:srgbClr val="EAEAEA"/>
    <a:srgbClr val="D5E1EF"/>
    <a:srgbClr val="CFDDED"/>
    <a:srgbClr val="F42818"/>
    <a:srgbClr val="F0F0F0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>
      <p:cViewPr varScale="1">
        <p:scale>
          <a:sx n="108" d="100"/>
          <a:sy n="108" d="100"/>
        </p:scale>
        <p:origin x="10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50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36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81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89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1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6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04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54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741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72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A3A2-9CEA-429E-B5D5-81411A5FE89C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20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7A3A2-9CEA-429E-B5D5-81411A5FE89C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C455-D952-488D-9200-8DC40AC8D5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74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9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38600" y="5360500"/>
            <a:ext cx="1900981" cy="1018558"/>
            <a:chOff x="5816302" y="0"/>
            <a:chExt cx="2546447" cy="1228725"/>
          </a:xfrm>
        </p:grpSpPr>
        <p:grpSp>
          <p:nvGrpSpPr>
            <p:cNvPr id="15" name="Group 14"/>
            <p:cNvGrpSpPr/>
            <p:nvPr/>
          </p:nvGrpSpPr>
          <p:grpSpPr>
            <a:xfrm>
              <a:off x="5822751" y="1"/>
              <a:ext cx="2539998" cy="1228724"/>
              <a:chOff x="8661402" y="0"/>
              <a:chExt cx="2539998" cy="1228724"/>
            </a:xfrm>
            <a:effectLst>
              <a:outerShdw blurRad="457200" dir="5400000" sx="96000" sy="96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16" name="Rectangle 15"/>
              <p:cNvSpPr/>
              <p:nvPr/>
            </p:nvSpPr>
            <p:spPr>
              <a:xfrm>
                <a:off x="10334626" y="0"/>
                <a:ext cx="866774" cy="122872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9499601" y="0"/>
                <a:ext cx="838200" cy="1228724"/>
              </a:xfrm>
              <a:prstGeom prst="rect">
                <a:avLst/>
              </a:prstGeom>
              <a:solidFill>
                <a:srgbClr val="007AC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18" name="Picture 17" descr="NHS Logo2.png"/>
              <p:cNvPicPr>
                <a:picLocks noChangeAspect="1"/>
              </p:cNvPicPr>
              <p:nvPr/>
            </p:nvPicPr>
            <p:blipFill rotWithShape="1">
              <a:blip r:embed="rId2" cstate="print"/>
              <a:srcRect r="46573" b="9775"/>
              <a:stretch/>
            </p:blipFill>
            <p:spPr>
              <a:xfrm>
                <a:off x="9499601" y="805003"/>
                <a:ext cx="831751" cy="293908"/>
              </a:xfrm>
              <a:prstGeom prst="rect">
                <a:avLst/>
              </a:prstGeom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8661402" y="0"/>
                <a:ext cx="838200" cy="1228724"/>
              </a:xfrm>
              <a:prstGeom prst="rect">
                <a:avLst/>
              </a:prstGeom>
              <a:solidFill>
                <a:srgbClr val="31313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pic>
            <p:nvPicPr>
              <p:cNvPr id="20" name="Picture 19" descr="NHS-PHE-logo.PNG"/>
              <p:cNvPicPr>
                <a:picLocks noChangeAspect="1"/>
              </p:cNvPicPr>
              <p:nvPr/>
            </p:nvPicPr>
            <p:blipFill rotWithShape="1">
              <a:blip r:embed="rId3" cstate="print">
                <a:grayscl/>
                <a:lum bright="-20000"/>
              </a:blip>
              <a:srcRect l="38427" b="929"/>
              <a:stretch/>
            </p:blipFill>
            <p:spPr>
              <a:xfrm>
                <a:off x="8664577" y="527330"/>
                <a:ext cx="825548" cy="701394"/>
              </a:xfrm>
              <a:prstGeom prst="rect">
                <a:avLst/>
              </a:prstGeom>
            </p:spPr>
          </p:pic>
        </p:grp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75251" y="517806"/>
              <a:ext cx="704948" cy="581106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6660949" y="0"/>
              <a:ext cx="831752" cy="517803"/>
            </a:xfrm>
            <a:prstGeom prst="rect">
              <a:avLst/>
            </a:prstGeom>
            <a:gradFill flip="none" rotWithShape="1">
              <a:gsLst>
                <a:gs pos="0">
                  <a:srgbClr val="007AC2">
                    <a:shade val="30000"/>
                    <a:satMod val="115000"/>
                  </a:srgbClr>
                </a:gs>
                <a:gs pos="50000">
                  <a:srgbClr val="007AC2">
                    <a:shade val="67500"/>
                    <a:satMod val="115000"/>
                  </a:srgbClr>
                </a:gs>
                <a:gs pos="100000">
                  <a:srgbClr val="007AC2">
                    <a:shade val="100000"/>
                    <a:satMod val="115000"/>
                    <a:alpha val="0"/>
                  </a:srgbClr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495975" y="2"/>
              <a:ext cx="866774" cy="54782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75000"/>
                    <a:tint val="44500"/>
                    <a:satMod val="16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4" name="Rectangle 23"/>
            <p:cNvSpPr/>
            <p:nvPr/>
          </p:nvSpPr>
          <p:spPr>
            <a:xfrm rot="10800000">
              <a:off x="5816302" y="0"/>
              <a:ext cx="844646" cy="517804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50000">
                  <a:schemeClr val="tx1">
                    <a:lumMod val="75000"/>
                    <a:lumOff val="25000"/>
                    <a:shade val="67500"/>
                    <a:satMod val="115000"/>
                  </a:schemeClr>
                </a:gs>
                <a:gs pos="100000">
                  <a:schemeClr val="tx1">
                    <a:lumMod val="75000"/>
                    <a:lumOff val="25000"/>
                    <a:shade val="100000"/>
                    <a:satMod val="115000"/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67200" y="962529"/>
            <a:ext cx="6858265" cy="800219"/>
          </a:xfrm>
          <a:prstGeom prst="rect">
            <a:avLst/>
          </a:prstGeom>
          <a:solidFill>
            <a:srgbClr val="F9F9FA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It’s not too late to join thousands of parents who already got their children vaccinated for the seasonal flu. </a:t>
            </a:r>
          </a:p>
          <a:p>
            <a:pPr algn="ctr"/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196393" y="5388895"/>
            <a:ext cx="52798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Have questions on how the flu vaccine protects your child and family? </a:t>
            </a:r>
          </a:p>
          <a:p>
            <a:r>
              <a:rPr lang="en-GB" dirty="0"/>
              <a:t>Contact us at </a:t>
            </a:r>
            <a:r>
              <a:rPr lang="en-GB" dirty="0" smtClean="0"/>
              <a:t>towerhamlets@vaccinationuk.co.uk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37196" y="357343"/>
            <a:ext cx="729309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1"/>
                </a:solidFill>
              </a:rPr>
              <a:t>Did your child miss out on the flu vaccine?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51EEB22-1F6E-9E4A-9CD9-54C326304651}"/>
              </a:ext>
            </a:extLst>
          </p:cNvPr>
          <p:cNvSpPr txBox="1"/>
          <p:nvPr/>
        </p:nvSpPr>
        <p:spPr>
          <a:xfrm>
            <a:off x="2003072" y="3303347"/>
            <a:ext cx="5904656" cy="156966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Book your child’s appointment today in 3 easy steps </a:t>
            </a:r>
          </a:p>
          <a:p>
            <a:endParaRPr lang="en-GB" sz="1400" dirty="0"/>
          </a:p>
          <a:p>
            <a:pPr marL="342900" indent="-342900">
              <a:buAutoNum type="arabicPeriod"/>
            </a:pPr>
            <a:r>
              <a:rPr lang="en-GB" sz="1600" dirty="0"/>
              <a:t>Send a text message to </a:t>
            </a:r>
            <a:r>
              <a:rPr lang="en-GB" sz="1600" b="1" u="sng" dirty="0" smtClean="0"/>
              <a:t>07908908415</a:t>
            </a:r>
            <a:r>
              <a:rPr lang="en-GB" sz="1600" dirty="0" smtClean="0"/>
              <a:t> </a:t>
            </a:r>
            <a:endParaRPr lang="en-GB" sz="1600" dirty="0"/>
          </a:p>
          <a:p>
            <a:pPr marL="342900" indent="-342900">
              <a:buAutoNum type="arabicPeriod"/>
            </a:pPr>
            <a:r>
              <a:rPr lang="en-GB" sz="1600" dirty="0"/>
              <a:t>Include your child's full name, DOB, Class, School and vaccine preference (spray or injection) </a:t>
            </a:r>
          </a:p>
          <a:p>
            <a:pPr marL="342900" indent="-342900">
              <a:buAutoNum type="arabicPeriod"/>
            </a:pPr>
            <a:r>
              <a:rPr lang="en-GB" sz="1600" dirty="0"/>
              <a:t>Wait to hear from us to finalise details of your appointment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453989-1EC7-F647-AACD-E8A06C07E92C}"/>
              </a:ext>
            </a:extLst>
          </p:cNvPr>
          <p:cNvSpPr/>
          <p:nvPr/>
        </p:nvSpPr>
        <p:spPr>
          <a:xfrm>
            <a:off x="1018534" y="291967"/>
            <a:ext cx="7524328" cy="63220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DB83073-3939-E241-B146-1FF8F55B8F29}"/>
              </a:ext>
            </a:extLst>
          </p:cNvPr>
          <p:cNvGrpSpPr/>
          <p:nvPr/>
        </p:nvGrpSpPr>
        <p:grpSpPr>
          <a:xfrm>
            <a:off x="1406728" y="1564050"/>
            <a:ext cx="6591305" cy="1516161"/>
            <a:chOff x="292098" y="1802414"/>
            <a:chExt cx="6591305" cy="1516161"/>
          </a:xfrm>
          <a:solidFill>
            <a:srgbClr val="F9F9FA"/>
          </a:solidFill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699F3EB-9551-8C41-A5B8-EDAACF04DD5F}"/>
                </a:ext>
              </a:extLst>
            </p:cNvPr>
            <p:cNvSpPr txBox="1"/>
            <p:nvPr/>
          </p:nvSpPr>
          <p:spPr>
            <a:xfrm>
              <a:off x="292098" y="1802414"/>
              <a:ext cx="6591305" cy="584775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/>
                <a:t>We only have a limited supply left so don’t miss the chance to get a </a:t>
              </a:r>
            </a:p>
            <a:p>
              <a:pPr algn="ctr"/>
              <a:r>
                <a:rPr lang="en-GB" sz="1600" dirty="0" smtClean="0"/>
                <a:t>flu </a:t>
              </a:r>
              <a:r>
                <a:rPr lang="en-GB" sz="1600" dirty="0"/>
                <a:t>jab or spray for your child (Reception to Year 7). 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001501D-2137-D14C-9565-4CFA4885873E}"/>
                </a:ext>
              </a:extLst>
            </p:cNvPr>
            <p:cNvSpPr txBox="1"/>
            <p:nvPr/>
          </p:nvSpPr>
          <p:spPr>
            <a:xfrm>
              <a:off x="2090697" y="2487578"/>
              <a:ext cx="2694226" cy="83099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1600" dirty="0"/>
                <a:t>✅  Safe</a:t>
              </a:r>
            </a:p>
            <a:p>
              <a:r>
                <a:rPr lang="en-GB" sz="1600" dirty="0"/>
                <a:t>✅  Halal friendly (no gelatine)</a:t>
              </a:r>
            </a:p>
            <a:p>
              <a:r>
                <a:rPr lang="en-GB" sz="1600" dirty="0"/>
                <a:t>✅  Free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306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20383</TotalTime>
  <Words>131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Fisher-Long</dc:creator>
  <cp:lastModifiedBy>CKing</cp:lastModifiedBy>
  <cp:revision>83</cp:revision>
  <cp:lastPrinted>2021-01-12T15:10:06Z</cp:lastPrinted>
  <dcterms:created xsi:type="dcterms:W3CDTF">2017-07-27T15:11:45Z</dcterms:created>
  <dcterms:modified xsi:type="dcterms:W3CDTF">2021-01-22T10:38:42Z</dcterms:modified>
</cp:coreProperties>
</file>